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58" r:id="rId1"/>
  </p:sldMasterIdLst>
  <p:notesMasterIdLst>
    <p:notesMasterId r:id="rId16"/>
  </p:notesMasterIdLst>
  <p:handoutMasterIdLst>
    <p:handoutMasterId r:id="rId17"/>
  </p:handoutMasterIdLst>
  <p:sldIdLst>
    <p:sldId id="271" r:id="rId2"/>
    <p:sldId id="293" r:id="rId3"/>
    <p:sldId id="294" r:id="rId4"/>
    <p:sldId id="301" r:id="rId5"/>
    <p:sldId id="302" r:id="rId6"/>
    <p:sldId id="295" r:id="rId7"/>
    <p:sldId id="296" r:id="rId8"/>
    <p:sldId id="297" r:id="rId9"/>
    <p:sldId id="298" r:id="rId10"/>
    <p:sldId id="300" r:id="rId11"/>
    <p:sldId id="304" r:id="rId12"/>
    <p:sldId id="305" r:id="rId13"/>
    <p:sldId id="306" r:id="rId14"/>
    <p:sldId id="280" r:id="rId15"/>
  </p:sldIdLst>
  <p:sldSz cx="12192000" cy="6858000"/>
  <p:notesSz cx="6858000" cy="9144000"/>
  <p:embeddedFontLst>
    <p:embeddedFont>
      <p:font typeface="Roboto Slab" panose="020B0604020202020204" charset="0"/>
      <p:regular r:id="rId18"/>
      <p:bold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102E"/>
    <a:srgbClr val="BF2B45"/>
    <a:srgbClr val="A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AF1FE2-93E0-E0E9-916F-66E19AD1E3AF}" v="4" dt="2024-03-06T12:19:13.346"/>
    <p1510:client id="{1C54FC01-750F-951D-D785-2E6CEC1FFDBF}" v="23" dt="2024-03-06T01:15:01.105"/>
    <p1510:client id="{56ED1C32-8FC8-1C3F-895D-245E58E0F9DD}" v="3660" dt="2024-03-05T18:54:39.382"/>
    <p1510:client id="{60A03C4E-492A-4C41-90BA-55B5CC57975E}" v="522" dt="2024-03-06T02:28:43.397"/>
    <p1510:client id="{6657ABF9-1099-1C48-83D2-64C07986D0C4}" v="933" dt="2024-03-05T21:44:10.598"/>
    <p1510:client id="{D51FD381-3074-0E87-3007-213E684E7F47}" v="770" dt="2024-03-06T02:34:40.9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guide pos="3840"/>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ce O'Brien" userId="S::b20jmk1@mail.niu.edu::22190848-4656-4e17-be63-7a0c53d8c35c" providerId="AD" clId="Web-{1C54FC01-750F-951D-D785-2E6CEC1FFDBF}"/>
    <pc:docChg chg="modSld">
      <pc:chgData name="Jennice O'Brien" userId="S::b20jmk1@mail.niu.edu::22190848-4656-4e17-be63-7a0c53d8c35c" providerId="AD" clId="Web-{1C54FC01-750F-951D-D785-2E6CEC1FFDBF}" dt="2024-03-06T01:14:59.417" v="21" actId="20577"/>
      <pc:docMkLst>
        <pc:docMk/>
      </pc:docMkLst>
      <pc:sldChg chg="modSp">
        <pc:chgData name="Jennice O'Brien" userId="S::b20jmk1@mail.niu.edu::22190848-4656-4e17-be63-7a0c53d8c35c" providerId="AD" clId="Web-{1C54FC01-750F-951D-D785-2E6CEC1FFDBF}" dt="2024-03-06T01:14:59.417" v="21" actId="20577"/>
        <pc:sldMkLst>
          <pc:docMk/>
          <pc:sldMk cId="739187470" sldId="293"/>
        </pc:sldMkLst>
        <pc:spChg chg="mod">
          <ac:chgData name="Jennice O'Brien" userId="S::b20jmk1@mail.niu.edu::22190848-4656-4e17-be63-7a0c53d8c35c" providerId="AD" clId="Web-{1C54FC01-750F-951D-D785-2E6CEC1FFDBF}" dt="2024-03-06T01:13:38.321" v="0" actId="14100"/>
          <ac:spMkLst>
            <pc:docMk/>
            <pc:sldMk cId="739187470" sldId="293"/>
            <ac:spMk id="2" creationId="{7E7EA489-0986-55A2-6D6D-944A77F3B6AE}"/>
          </ac:spMkLst>
        </pc:spChg>
        <pc:spChg chg="mod">
          <ac:chgData name="Jennice O'Brien" userId="S::b20jmk1@mail.niu.edu::22190848-4656-4e17-be63-7a0c53d8c35c" providerId="AD" clId="Web-{1C54FC01-750F-951D-D785-2E6CEC1FFDBF}" dt="2024-03-06T01:14:59.417" v="21" actId="20577"/>
          <ac:spMkLst>
            <pc:docMk/>
            <pc:sldMk cId="739187470" sldId="293"/>
            <ac:spMk id="3" creationId="{7F640A42-3A80-00F8-7738-A879EC4609C8}"/>
          </ac:spMkLst>
        </pc:spChg>
      </pc:sldChg>
      <pc:sldChg chg="modSp">
        <pc:chgData name="Jennice O'Brien" userId="S::b20jmk1@mail.niu.edu::22190848-4656-4e17-be63-7a0c53d8c35c" providerId="AD" clId="Web-{1C54FC01-750F-951D-D785-2E6CEC1FFDBF}" dt="2024-03-06T01:13:47.150" v="1" actId="14100"/>
        <pc:sldMkLst>
          <pc:docMk/>
          <pc:sldMk cId="1300656344" sldId="294"/>
        </pc:sldMkLst>
        <pc:spChg chg="mod">
          <ac:chgData name="Jennice O'Brien" userId="S::b20jmk1@mail.niu.edu::22190848-4656-4e17-be63-7a0c53d8c35c" providerId="AD" clId="Web-{1C54FC01-750F-951D-D785-2E6CEC1FFDBF}" dt="2024-03-06T01:13:47.150" v="1" actId="14100"/>
          <ac:spMkLst>
            <pc:docMk/>
            <pc:sldMk cId="1300656344" sldId="294"/>
            <ac:spMk id="2" creationId="{2CCD7996-7D90-6013-6B9D-8F6710EFD9B5}"/>
          </ac:spMkLst>
        </pc:spChg>
      </pc:sldChg>
      <pc:sldChg chg="modSp">
        <pc:chgData name="Jennice O'Brien" userId="S::b20jmk1@mail.niu.edu::22190848-4656-4e17-be63-7a0c53d8c35c" providerId="AD" clId="Web-{1C54FC01-750F-951D-D785-2E6CEC1FFDBF}" dt="2024-03-06T01:14:12.322" v="10" actId="20577"/>
        <pc:sldMkLst>
          <pc:docMk/>
          <pc:sldMk cId="3923723674" sldId="295"/>
        </pc:sldMkLst>
        <pc:spChg chg="mod">
          <ac:chgData name="Jennice O'Brien" userId="S::b20jmk1@mail.niu.edu::22190848-4656-4e17-be63-7a0c53d8c35c" providerId="AD" clId="Web-{1C54FC01-750F-951D-D785-2E6CEC1FFDBF}" dt="2024-03-06T01:14:12.322" v="10" actId="20577"/>
          <ac:spMkLst>
            <pc:docMk/>
            <pc:sldMk cId="3923723674" sldId="295"/>
            <ac:spMk id="2" creationId="{2CCD7996-7D90-6013-6B9D-8F6710EFD9B5}"/>
          </ac:spMkLst>
        </pc:spChg>
      </pc:sldChg>
      <pc:sldChg chg="modSp">
        <pc:chgData name="Jennice O'Brien" userId="S::b20jmk1@mail.niu.edu::22190848-4656-4e17-be63-7a0c53d8c35c" providerId="AD" clId="Web-{1C54FC01-750F-951D-D785-2E6CEC1FFDBF}" dt="2024-03-06T01:14:15.275" v="11" actId="14100"/>
        <pc:sldMkLst>
          <pc:docMk/>
          <pc:sldMk cId="2510753520" sldId="296"/>
        </pc:sldMkLst>
        <pc:spChg chg="mod">
          <ac:chgData name="Jennice O'Brien" userId="S::b20jmk1@mail.niu.edu::22190848-4656-4e17-be63-7a0c53d8c35c" providerId="AD" clId="Web-{1C54FC01-750F-951D-D785-2E6CEC1FFDBF}" dt="2024-03-06T01:14:15.275" v="11" actId="14100"/>
          <ac:spMkLst>
            <pc:docMk/>
            <pc:sldMk cId="2510753520" sldId="296"/>
            <ac:spMk id="2" creationId="{2CCD7996-7D90-6013-6B9D-8F6710EFD9B5}"/>
          </ac:spMkLst>
        </pc:spChg>
      </pc:sldChg>
      <pc:sldChg chg="modSp">
        <pc:chgData name="Jennice O'Brien" userId="S::b20jmk1@mail.niu.edu::22190848-4656-4e17-be63-7a0c53d8c35c" providerId="AD" clId="Web-{1C54FC01-750F-951D-D785-2E6CEC1FFDBF}" dt="2024-03-06T01:14:20.166" v="12" actId="14100"/>
        <pc:sldMkLst>
          <pc:docMk/>
          <pc:sldMk cId="2015502721" sldId="297"/>
        </pc:sldMkLst>
        <pc:spChg chg="mod">
          <ac:chgData name="Jennice O'Brien" userId="S::b20jmk1@mail.niu.edu::22190848-4656-4e17-be63-7a0c53d8c35c" providerId="AD" clId="Web-{1C54FC01-750F-951D-D785-2E6CEC1FFDBF}" dt="2024-03-06T01:14:20.166" v="12" actId="14100"/>
          <ac:spMkLst>
            <pc:docMk/>
            <pc:sldMk cId="2015502721" sldId="297"/>
            <ac:spMk id="2" creationId="{2CCD7996-7D90-6013-6B9D-8F6710EFD9B5}"/>
          </ac:spMkLst>
        </pc:spChg>
      </pc:sldChg>
      <pc:sldChg chg="modSp">
        <pc:chgData name="Jennice O'Brien" userId="S::b20jmk1@mail.niu.edu::22190848-4656-4e17-be63-7a0c53d8c35c" providerId="AD" clId="Web-{1C54FC01-750F-951D-D785-2E6CEC1FFDBF}" dt="2024-03-06T01:14:25.885" v="13" actId="14100"/>
        <pc:sldMkLst>
          <pc:docMk/>
          <pc:sldMk cId="1329057397" sldId="299"/>
        </pc:sldMkLst>
        <pc:spChg chg="mod">
          <ac:chgData name="Jennice O'Brien" userId="S::b20jmk1@mail.niu.edu::22190848-4656-4e17-be63-7a0c53d8c35c" providerId="AD" clId="Web-{1C54FC01-750F-951D-D785-2E6CEC1FFDBF}" dt="2024-03-06T01:14:25.885" v="13" actId="14100"/>
          <ac:spMkLst>
            <pc:docMk/>
            <pc:sldMk cId="1329057397" sldId="299"/>
            <ac:spMk id="2" creationId="{2CCD7996-7D90-6013-6B9D-8F6710EFD9B5}"/>
          </ac:spMkLst>
        </pc:spChg>
      </pc:sldChg>
      <pc:sldChg chg="modSp">
        <pc:chgData name="Jennice O'Brien" userId="S::b20jmk1@mail.niu.edu::22190848-4656-4e17-be63-7a0c53d8c35c" providerId="AD" clId="Web-{1C54FC01-750F-951D-D785-2E6CEC1FFDBF}" dt="2024-03-06T01:14:30.854" v="14" actId="14100"/>
        <pc:sldMkLst>
          <pc:docMk/>
          <pc:sldMk cId="1798524142" sldId="300"/>
        </pc:sldMkLst>
        <pc:spChg chg="mod">
          <ac:chgData name="Jennice O'Brien" userId="S::b20jmk1@mail.niu.edu::22190848-4656-4e17-be63-7a0c53d8c35c" providerId="AD" clId="Web-{1C54FC01-750F-951D-D785-2E6CEC1FFDBF}" dt="2024-03-06T01:14:30.854" v="14" actId="14100"/>
          <ac:spMkLst>
            <pc:docMk/>
            <pc:sldMk cId="1798524142" sldId="300"/>
            <ac:spMk id="2" creationId="{2CCD7996-7D90-6013-6B9D-8F6710EFD9B5}"/>
          </ac:spMkLst>
        </pc:spChg>
      </pc:sldChg>
      <pc:sldChg chg="modSp">
        <pc:chgData name="Jennice O'Brien" userId="S::b20jmk1@mail.niu.edu::22190848-4656-4e17-be63-7a0c53d8c35c" providerId="AD" clId="Web-{1C54FC01-750F-951D-D785-2E6CEC1FFDBF}" dt="2024-03-06T01:13:55.056" v="3" actId="14100"/>
        <pc:sldMkLst>
          <pc:docMk/>
          <pc:sldMk cId="1629094111" sldId="301"/>
        </pc:sldMkLst>
        <pc:spChg chg="mod">
          <ac:chgData name="Jennice O'Brien" userId="S::b20jmk1@mail.niu.edu::22190848-4656-4e17-be63-7a0c53d8c35c" providerId="AD" clId="Web-{1C54FC01-750F-951D-D785-2E6CEC1FFDBF}" dt="2024-03-06T01:13:55.056" v="3" actId="14100"/>
          <ac:spMkLst>
            <pc:docMk/>
            <pc:sldMk cId="1629094111" sldId="301"/>
            <ac:spMk id="2" creationId="{B32D1704-1F21-D863-52B7-4CD8B65F00FE}"/>
          </ac:spMkLst>
        </pc:spChg>
      </pc:sldChg>
      <pc:sldChg chg="modSp">
        <pc:chgData name="Jennice O'Brien" userId="S::b20jmk1@mail.niu.edu::22190848-4656-4e17-be63-7a0c53d8c35c" providerId="AD" clId="Web-{1C54FC01-750F-951D-D785-2E6CEC1FFDBF}" dt="2024-03-06T01:14:00.197" v="4" actId="14100"/>
        <pc:sldMkLst>
          <pc:docMk/>
          <pc:sldMk cId="286810103" sldId="302"/>
        </pc:sldMkLst>
        <pc:spChg chg="mod">
          <ac:chgData name="Jennice O'Brien" userId="S::b20jmk1@mail.niu.edu::22190848-4656-4e17-be63-7a0c53d8c35c" providerId="AD" clId="Web-{1C54FC01-750F-951D-D785-2E6CEC1FFDBF}" dt="2024-03-06T01:14:00.197" v="4" actId="14100"/>
          <ac:spMkLst>
            <pc:docMk/>
            <pc:sldMk cId="286810103" sldId="302"/>
            <ac:spMk id="2" creationId="{99CC0241-A2F0-C5DF-1DE9-5FFC9C1BAEAA}"/>
          </ac:spMkLst>
        </pc:spChg>
      </pc:sldChg>
      <pc:sldChg chg="modSp">
        <pc:chgData name="Jennice O'Brien" userId="S::b20jmk1@mail.niu.edu::22190848-4656-4e17-be63-7a0c53d8c35c" providerId="AD" clId="Web-{1C54FC01-750F-951D-D785-2E6CEC1FFDBF}" dt="2024-03-06T01:14:35.557" v="15" actId="14100"/>
        <pc:sldMkLst>
          <pc:docMk/>
          <pc:sldMk cId="2996892813" sldId="304"/>
        </pc:sldMkLst>
        <pc:spChg chg="mod">
          <ac:chgData name="Jennice O'Brien" userId="S::b20jmk1@mail.niu.edu::22190848-4656-4e17-be63-7a0c53d8c35c" providerId="AD" clId="Web-{1C54FC01-750F-951D-D785-2E6CEC1FFDBF}" dt="2024-03-06T01:14:35.557" v="15" actId="14100"/>
          <ac:spMkLst>
            <pc:docMk/>
            <pc:sldMk cId="2996892813" sldId="304"/>
            <ac:spMk id="2" creationId="{2CCD7996-7D90-6013-6B9D-8F6710EFD9B5}"/>
          </ac:spMkLst>
        </pc:spChg>
      </pc:sldChg>
      <pc:sldChg chg="modSp">
        <pc:chgData name="Jennice O'Brien" userId="S::b20jmk1@mail.niu.edu::22190848-4656-4e17-be63-7a0c53d8c35c" providerId="AD" clId="Web-{1C54FC01-750F-951D-D785-2E6CEC1FFDBF}" dt="2024-03-06T01:14:41.682" v="16" actId="14100"/>
        <pc:sldMkLst>
          <pc:docMk/>
          <pc:sldMk cId="2458237214" sldId="305"/>
        </pc:sldMkLst>
        <pc:spChg chg="mod">
          <ac:chgData name="Jennice O'Brien" userId="S::b20jmk1@mail.niu.edu::22190848-4656-4e17-be63-7a0c53d8c35c" providerId="AD" clId="Web-{1C54FC01-750F-951D-D785-2E6CEC1FFDBF}" dt="2024-03-06T01:14:41.682" v="16" actId="14100"/>
          <ac:spMkLst>
            <pc:docMk/>
            <pc:sldMk cId="2458237214" sldId="305"/>
            <ac:spMk id="2" creationId="{2CCD7996-7D90-6013-6B9D-8F6710EFD9B5}"/>
          </ac:spMkLst>
        </pc:spChg>
      </pc:sldChg>
    </pc:docChg>
  </pc:docChgLst>
  <pc:docChgLst>
    <pc:chgData name="Liz Guess" userId="S::e10eag1@mail.niu.edu::d17a8f2f-a8ab-4b2c-b3aa-eccab4d65fc2" providerId="AD" clId="Web-{D51FD381-3074-0E87-3007-213E684E7F47}"/>
    <pc:docChg chg="modSld">
      <pc:chgData name="Liz Guess" userId="S::e10eag1@mail.niu.edu::d17a8f2f-a8ab-4b2c-b3aa-eccab4d65fc2" providerId="AD" clId="Web-{D51FD381-3074-0E87-3007-213E684E7F47}" dt="2024-03-06T02:34:40.849" v="759" actId="14100"/>
      <pc:docMkLst>
        <pc:docMk/>
      </pc:docMkLst>
      <pc:sldChg chg="modSp">
        <pc:chgData name="Liz Guess" userId="S::e10eag1@mail.niu.edu::d17a8f2f-a8ab-4b2c-b3aa-eccab4d65fc2" providerId="AD" clId="Web-{D51FD381-3074-0E87-3007-213E684E7F47}" dt="2024-03-05T22:13:39.802" v="87" actId="20577"/>
        <pc:sldMkLst>
          <pc:docMk/>
          <pc:sldMk cId="2015502721" sldId="297"/>
        </pc:sldMkLst>
        <pc:spChg chg="mod">
          <ac:chgData name="Liz Guess" userId="S::e10eag1@mail.niu.edu::d17a8f2f-a8ab-4b2c-b3aa-eccab4d65fc2" providerId="AD" clId="Web-{D51FD381-3074-0E87-3007-213E684E7F47}" dt="2024-03-05T22:13:39.802" v="87" actId="20577"/>
          <ac:spMkLst>
            <pc:docMk/>
            <pc:sldMk cId="2015502721" sldId="297"/>
            <ac:spMk id="2" creationId="{2CCD7996-7D90-6013-6B9D-8F6710EFD9B5}"/>
          </ac:spMkLst>
        </pc:spChg>
      </pc:sldChg>
      <pc:sldChg chg="modSp">
        <pc:chgData name="Liz Guess" userId="S::e10eag1@mail.niu.edu::d17a8f2f-a8ab-4b2c-b3aa-eccab4d65fc2" providerId="AD" clId="Web-{D51FD381-3074-0E87-3007-213E684E7F47}" dt="2024-03-06T02:34:40.849" v="759" actId="14100"/>
        <pc:sldMkLst>
          <pc:docMk/>
          <pc:sldMk cId="1798524142" sldId="300"/>
        </pc:sldMkLst>
        <pc:spChg chg="mod">
          <ac:chgData name="Liz Guess" userId="S::e10eag1@mail.niu.edu::d17a8f2f-a8ab-4b2c-b3aa-eccab4d65fc2" providerId="AD" clId="Web-{D51FD381-3074-0E87-3007-213E684E7F47}" dt="2024-03-06T02:34:40.849" v="759" actId="14100"/>
          <ac:spMkLst>
            <pc:docMk/>
            <pc:sldMk cId="1798524142" sldId="300"/>
            <ac:spMk id="2" creationId="{2CCD7996-7D90-6013-6B9D-8F6710EFD9B5}"/>
          </ac:spMkLst>
        </pc:spChg>
      </pc:sldChg>
      <pc:sldChg chg="modSp">
        <pc:chgData name="Liz Guess" userId="S::e10eag1@mail.niu.edu::d17a8f2f-a8ab-4b2c-b3aa-eccab4d65fc2" providerId="AD" clId="Web-{D51FD381-3074-0E87-3007-213E684E7F47}" dt="2024-03-06T02:16:41.470" v="752" actId="20577"/>
        <pc:sldMkLst>
          <pc:docMk/>
          <pc:sldMk cId="286810103" sldId="302"/>
        </pc:sldMkLst>
        <pc:spChg chg="mod">
          <ac:chgData name="Liz Guess" userId="S::e10eag1@mail.niu.edu::d17a8f2f-a8ab-4b2c-b3aa-eccab4d65fc2" providerId="AD" clId="Web-{D51FD381-3074-0E87-3007-213E684E7F47}" dt="2024-03-06T02:16:41.470" v="752" actId="20577"/>
          <ac:spMkLst>
            <pc:docMk/>
            <pc:sldMk cId="286810103" sldId="302"/>
            <ac:spMk id="2" creationId="{99CC0241-A2F0-C5DF-1DE9-5FFC9C1BAEAA}"/>
          </ac:spMkLst>
        </pc:spChg>
      </pc:sldChg>
      <pc:sldChg chg="addSp delSp modSp">
        <pc:chgData name="Liz Guess" userId="S::e10eag1@mail.niu.edu::d17a8f2f-a8ab-4b2c-b3aa-eccab4d65fc2" providerId="AD" clId="Web-{D51FD381-3074-0E87-3007-213E684E7F47}" dt="2024-03-05T20:57:42.526" v="74" actId="1076"/>
        <pc:sldMkLst>
          <pc:docMk/>
          <pc:sldMk cId="2458237214" sldId="305"/>
        </pc:sldMkLst>
        <pc:spChg chg="mod">
          <ac:chgData name="Liz Guess" userId="S::e10eag1@mail.niu.edu::d17a8f2f-a8ab-4b2c-b3aa-eccab4d65fc2" providerId="AD" clId="Web-{D51FD381-3074-0E87-3007-213E684E7F47}" dt="2024-03-05T20:39:57.531" v="1" actId="20577"/>
          <ac:spMkLst>
            <pc:docMk/>
            <pc:sldMk cId="2458237214" sldId="305"/>
            <ac:spMk id="2" creationId="{2CCD7996-7D90-6013-6B9D-8F6710EFD9B5}"/>
          </ac:spMkLst>
        </pc:spChg>
        <pc:picChg chg="del">
          <ac:chgData name="Liz Guess" userId="S::e10eag1@mail.niu.edu::d17a8f2f-a8ab-4b2c-b3aa-eccab4d65fc2" providerId="AD" clId="Web-{D51FD381-3074-0E87-3007-213E684E7F47}" dt="2024-03-05T20:57:24.494" v="69"/>
          <ac:picMkLst>
            <pc:docMk/>
            <pc:sldMk cId="2458237214" sldId="305"/>
            <ac:picMk id="4" creationId="{50264AD3-D5AF-1E72-4972-4B6AA52000AD}"/>
          </ac:picMkLst>
        </pc:picChg>
        <pc:picChg chg="add mod">
          <ac:chgData name="Liz Guess" userId="S::e10eag1@mail.niu.edu::d17a8f2f-a8ab-4b2c-b3aa-eccab4d65fc2" providerId="AD" clId="Web-{D51FD381-3074-0E87-3007-213E684E7F47}" dt="2024-03-05T20:57:42.526" v="74" actId="1076"/>
          <ac:picMkLst>
            <pc:docMk/>
            <pc:sldMk cId="2458237214" sldId="305"/>
            <ac:picMk id="5" creationId="{B199940B-31A7-B53F-7EC5-11B4987B1D66}"/>
          </ac:picMkLst>
        </pc:picChg>
      </pc:sldChg>
      <pc:sldChg chg="modSp">
        <pc:chgData name="Liz Guess" userId="S::e10eag1@mail.niu.edu::d17a8f2f-a8ab-4b2c-b3aa-eccab4d65fc2" providerId="AD" clId="Web-{D51FD381-3074-0E87-3007-213E684E7F47}" dt="2024-03-05T22:19:11.608" v="107" actId="20577"/>
        <pc:sldMkLst>
          <pc:docMk/>
          <pc:sldMk cId="769166267" sldId="306"/>
        </pc:sldMkLst>
        <pc:spChg chg="mod">
          <ac:chgData name="Liz Guess" userId="S::e10eag1@mail.niu.edu::d17a8f2f-a8ab-4b2c-b3aa-eccab4d65fc2" providerId="AD" clId="Web-{D51FD381-3074-0E87-3007-213E684E7F47}" dt="2024-03-05T22:19:11.608" v="107" actId="20577"/>
          <ac:spMkLst>
            <pc:docMk/>
            <pc:sldMk cId="769166267" sldId="306"/>
            <ac:spMk id="2" creationId="{2CCD7996-7D90-6013-6B9D-8F6710EFD9B5}"/>
          </ac:spMkLst>
        </pc:spChg>
      </pc:sldChg>
    </pc:docChg>
  </pc:docChgLst>
  <pc:docChgLst>
    <pc:chgData name="Liz Guess" userId="S::e10eag1@mail.niu.edu::d17a8f2f-a8ab-4b2c-b3aa-eccab4d65fc2" providerId="AD" clId="Web-{06AF1FE2-93E0-E0E9-916F-66E19AD1E3AF}"/>
    <pc:docChg chg="modSld">
      <pc:chgData name="Liz Guess" userId="S::e10eag1@mail.niu.edu::d17a8f2f-a8ab-4b2c-b3aa-eccab4d65fc2" providerId="AD" clId="Web-{06AF1FE2-93E0-E0E9-916F-66E19AD1E3AF}" dt="2024-03-06T12:19:13.080" v="2" actId="20577"/>
      <pc:docMkLst>
        <pc:docMk/>
      </pc:docMkLst>
      <pc:sldChg chg="modSp">
        <pc:chgData name="Liz Guess" userId="S::e10eag1@mail.niu.edu::d17a8f2f-a8ab-4b2c-b3aa-eccab4d65fc2" providerId="AD" clId="Web-{06AF1FE2-93E0-E0E9-916F-66E19AD1E3AF}" dt="2024-03-06T12:19:13.080" v="2" actId="20577"/>
        <pc:sldMkLst>
          <pc:docMk/>
          <pc:sldMk cId="2015502721" sldId="297"/>
        </pc:sldMkLst>
        <pc:spChg chg="mod">
          <ac:chgData name="Liz Guess" userId="S::e10eag1@mail.niu.edu::d17a8f2f-a8ab-4b2c-b3aa-eccab4d65fc2" providerId="AD" clId="Web-{06AF1FE2-93E0-E0E9-916F-66E19AD1E3AF}" dt="2024-03-06T12:19:13.080" v="2" actId="20577"/>
          <ac:spMkLst>
            <pc:docMk/>
            <pc:sldMk cId="2015502721" sldId="297"/>
            <ac:spMk id="6" creationId="{9A38D622-DC0A-480F-A571-B6BCEC3AE276}"/>
          </ac:spMkLst>
        </pc:spChg>
      </pc:sldChg>
    </pc:docChg>
  </pc:docChgLst>
  <pc:docChgLst>
    <pc:chgData name="Jennice O'Brien" userId="22190848-4656-4e17-be63-7a0c53d8c35c" providerId="ADAL" clId="{60A03C4E-492A-4C41-90BA-55B5CC57975E}"/>
    <pc:docChg chg="undo custSel mod delSld modSld modMainMaster">
      <pc:chgData name="Jennice O'Brien" userId="22190848-4656-4e17-be63-7a0c53d8c35c" providerId="ADAL" clId="{60A03C4E-492A-4C41-90BA-55B5CC57975E}" dt="2024-03-06T02:28:43.397" v="913" actId="368"/>
      <pc:docMkLst>
        <pc:docMk/>
      </pc:docMkLst>
      <pc:sldChg chg="modSp mod">
        <pc:chgData name="Jennice O'Brien" userId="22190848-4656-4e17-be63-7a0c53d8c35c" providerId="ADAL" clId="{60A03C4E-492A-4C41-90BA-55B5CC57975E}" dt="2024-03-06T01:15:37.103" v="4" actId="14100"/>
        <pc:sldMkLst>
          <pc:docMk/>
          <pc:sldMk cId="239249170" sldId="271"/>
        </pc:sldMkLst>
        <pc:spChg chg="mod">
          <ac:chgData name="Jennice O'Brien" userId="22190848-4656-4e17-be63-7a0c53d8c35c" providerId="ADAL" clId="{60A03C4E-492A-4C41-90BA-55B5CC57975E}" dt="2024-03-06T01:15:31.433" v="2" actId="14100"/>
          <ac:spMkLst>
            <pc:docMk/>
            <pc:sldMk cId="239249170" sldId="271"/>
            <ac:spMk id="2" creationId="{00000000-0000-0000-0000-000000000000}"/>
          </ac:spMkLst>
        </pc:spChg>
        <pc:spChg chg="mod">
          <ac:chgData name="Jennice O'Brien" userId="22190848-4656-4e17-be63-7a0c53d8c35c" providerId="ADAL" clId="{60A03C4E-492A-4C41-90BA-55B5CC57975E}" dt="2024-03-06T01:15:37.103" v="4" actId="14100"/>
          <ac:spMkLst>
            <pc:docMk/>
            <pc:sldMk cId="239249170" sldId="271"/>
            <ac:spMk id="4" creationId="{00000000-0000-0000-0000-000000000000}"/>
          </ac:spMkLst>
        </pc:spChg>
      </pc:sldChg>
      <pc:sldChg chg="modSp mod">
        <pc:chgData name="Jennice O'Brien" userId="22190848-4656-4e17-be63-7a0c53d8c35c" providerId="ADAL" clId="{60A03C4E-492A-4C41-90BA-55B5CC57975E}" dt="2024-03-06T01:32:34.835" v="287" actId="14100"/>
        <pc:sldMkLst>
          <pc:docMk/>
          <pc:sldMk cId="739187470" sldId="293"/>
        </pc:sldMkLst>
        <pc:spChg chg="mod">
          <ac:chgData name="Jennice O'Brien" userId="22190848-4656-4e17-be63-7a0c53d8c35c" providerId="ADAL" clId="{60A03C4E-492A-4C41-90BA-55B5CC57975E}" dt="2024-03-06T01:32:34.835" v="287" actId="14100"/>
          <ac:spMkLst>
            <pc:docMk/>
            <pc:sldMk cId="739187470" sldId="293"/>
            <ac:spMk id="2" creationId="{7E7EA489-0986-55A2-6D6D-944A77F3B6AE}"/>
          </ac:spMkLst>
        </pc:spChg>
      </pc:sldChg>
      <pc:sldChg chg="modSp mod">
        <pc:chgData name="Jennice O'Brien" userId="22190848-4656-4e17-be63-7a0c53d8c35c" providerId="ADAL" clId="{60A03C4E-492A-4C41-90BA-55B5CC57975E}" dt="2024-03-06T01:59:45.955" v="709" actId="27636"/>
        <pc:sldMkLst>
          <pc:docMk/>
          <pc:sldMk cId="1300656344" sldId="294"/>
        </pc:sldMkLst>
        <pc:spChg chg="mod">
          <ac:chgData name="Jennice O'Brien" userId="22190848-4656-4e17-be63-7a0c53d8c35c" providerId="ADAL" clId="{60A03C4E-492A-4C41-90BA-55B5CC57975E}" dt="2024-03-06T01:59:45.955" v="709" actId="27636"/>
          <ac:spMkLst>
            <pc:docMk/>
            <pc:sldMk cId="1300656344" sldId="294"/>
            <ac:spMk id="2" creationId="{2CCD7996-7D90-6013-6B9D-8F6710EFD9B5}"/>
          </ac:spMkLst>
        </pc:spChg>
      </pc:sldChg>
      <pc:sldChg chg="addSp modSp mod">
        <pc:chgData name="Jennice O'Brien" userId="22190848-4656-4e17-be63-7a0c53d8c35c" providerId="ADAL" clId="{60A03C4E-492A-4C41-90BA-55B5CC57975E}" dt="2024-03-06T02:01:29.517" v="720" actId="20577"/>
        <pc:sldMkLst>
          <pc:docMk/>
          <pc:sldMk cId="3923723674" sldId="295"/>
        </pc:sldMkLst>
        <pc:spChg chg="mod">
          <ac:chgData name="Jennice O'Brien" userId="22190848-4656-4e17-be63-7a0c53d8c35c" providerId="ADAL" clId="{60A03C4E-492A-4C41-90BA-55B5CC57975E}" dt="2024-03-06T01:37:07.341" v="338" actId="14100"/>
          <ac:spMkLst>
            <pc:docMk/>
            <pc:sldMk cId="3923723674" sldId="295"/>
            <ac:spMk id="2" creationId="{2CCD7996-7D90-6013-6B9D-8F6710EFD9B5}"/>
          </ac:spMkLst>
        </pc:spChg>
        <pc:spChg chg="mod">
          <ac:chgData name="Jennice O'Brien" userId="22190848-4656-4e17-be63-7a0c53d8c35c" providerId="ADAL" clId="{60A03C4E-492A-4C41-90BA-55B5CC57975E}" dt="2024-03-06T01:40:19.049" v="376" actId="20577"/>
          <ac:spMkLst>
            <pc:docMk/>
            <pc:sldMk cId="3923723674" sldId="295"/>
            <ac:spMk id="3" creationId="{9E9F3A37-2FEB-6BF3-F4E9-65E0D6226948}"/>
          </ac:spMkLst>
        </pc:spChg>
        <pc:spChg chg="add mod">
          <ac:chgData name="Jennice O'Brien" userId="22190848-4656-4e17-be63-7a0c53d8c35c" providerId="ADAL" clId="{60A03C4E-492A-4C41-90BA-55B5CC57975E}" dt="2024-03-06T01:39:20.998" v="367" actId="14100"/>
          <ac:spMkLst>
            <pc:docMk/>
            <pc:sldMk cId="3923723674" sldId="295"/>
            <ac:spMk id="4" creationId="{96C5EB4B-0089-40C0-822F-3B1160A6C056}"/>
          </ac:spMkLst>
        </pc:spChg>
        <pc:spChg chg="add mod">
          <ac:chgData name="Jennice O'Brien" userId="22190848-4656-4e17-be63-7a0c53d8c35c" providerId="ADAL" clId="{60A03C4E-492A-4C41-90BA-55B5CC57975E}" dt="2024-03-06T02:01:29.517" v="720" actId="20577"/>
          <ac:spMkLst>
            <pc:docMk/>
            <pc:sldMk cId="3923723674" sldId="295"/>
            <ac:spMk id="5" creationId="{6355891B-1952-4BB4-B15B-82F0EE69AD1C}"/>
          </ac:spMkLst>
        </pc:spChg>
        <pc:picChg chg="add mod">
          <ac:chgData name="Jennice O'Brien" userId="22190848-4656-4e17-be63-7a0c53d8c35c" providerId="ADAL" clId="{60A03C4E-492A-4C41-90BA-55B5CC57975E}" dt="2024-03-06T01:39:35.476" v="369" actId="207"/>
          <ac:picMkLst>
            <pc:docMk/>
            <pc:sldMk cId="3923723674" sldId="295"/>
            <ac:picMk id="7" creationId="{D48727A0-4290-4DC8-9531-9638C9BA644F}"/>
          </ac:picMkLst>
        </pc:picChg>
        <pc:picChg chg="add mod">
          <ac:chgData name="Jennice O'Brien" userId="22190848-4656-4e17-be63-7a0c53d8c35c" providerId="ADAL" clId="{60A03C4E-492A-4C41-90BA-55B5CC57975E}" dt="2024-03-06T01:39:35.476" v="369" actId="207"/>
          <ac:picMkLst>
            <pc:docMk/>
            <pc:sldMk cId="3923723674" sldId="295"/>
            <ac:picMk id="8" creationId="{2D9E713F-B8C7-41F6-9381-9B8295C67B39}"/>
          </ac:picMkLst>
        </pc:picChg>
        <pc:picChg chg="add mod">
          <ac:chgData name="Jennice O'Brien" userId="22190848-4656-4e17-be63-7a0c53d8c35c" providerId="ADAL" clId="{60A03C4E-492A-4C41-90BA-55B5CC57975E}" dt="2024-03-06T01:39:35.476" v="369" actId="207"/>
          <ac:picMkLst>
            <pc:docMk/>
            <pc:sldMk cId="3923723674" sldId="295"/>
            <ac:picMk id="9" creationId="{4535495B-AC70-4105-9EEA-B4AD82309C19}"/>
          </ac:picMkLst>
        </pc:picChg>
        <pc:picChg chg="add mod">
          <ac:chgData name="Jennice O'Brien" userId="22190848-4656-4e17-be63-7a0c53d8c35c" providerId="ADAL" clId="{60A03C4E-492A-4C41-90BA-55B5CC57975E}" dt="2024-03-06T01:39:35.476" v="369" actId="207"/>
          <ac:picMkLst>
            <pc:docMk/>
            <pc:sldMk cId="3923723674" sldId="295"/>
            <ac:picMk id="10" creationId="{5FCCB0A6-D177-4086-B511-0AA3CCE6EEF5}"/>
          </ac:picMkLst>
        </pc:picChg>
      </pc:sldChg>
      <pc:sldChg chg="addSp delSp modSp mod">
        <pc:chgData name="Jennice O'Brien" userId="22190848-4656-4e17-be63-7a0c53d8c35c" providerId="ADAL" clId="{60A03C4E-492A-4C41-90BA-55B5CC57975E}" dt="2024-03-06T02:13:57.300" v="806" actId="1076"/>
        <pc:sldMkLst>
          <pc:docMk/>
          <pc:sldMk cId="2510753520" sldId="296"/>
        </pc:sldMkLst>
        <pc:spChg chg="del mod">
          <ac:chgData name="Jennice O'Brien" userId="22190848-4656-4e17-be63-7a0c53d8c35c" providerId="ADAL" clId="{60A03C4E-492A-4C41-90BA-55B5CC57975E}" dt="2024-03-06T01:26:41.379" v="219" actId="26606"/>
          <ac:spMkLst>
            <pc:docMk/>
            <pc:sldMk cId="2510753520" sldId="296"/>
            <ac:spMk id="2" creationId="{2CCD7996-7D90-6013-6B9D-8F6710EFD9B5}"/>
          </ac:spMkLst>
        </pc:spChg>
        <pc:spChg chg="mod">
          <ac:chgData name="Jennice O'Brien" userId="22190848-4656-4e17-be63-7a0c53d8c35c" providerId="ADAL" clId="{60A03C4E-492A-4C41-90BA-55B5CC57975E}" dt="2024-03-06T01:40:27.471" v="378" actId="20577"/>
          <ac:spMkLst>
            <pc:docMk/>
            <pc:sldMk cId="2510753520" sldId="296"/>
            <ac:spMk id="3" creationId="{9E9F3A37-2FEB-6BF3-F4E9-65E0D6226948}"/>
          </ac:spMkLst>
        </pc:spChg>
        <pc:spChg chg="add mod">
          <ac:chgData name="Jennice O'Brien" userId="22190848-4656-4e17-be63-7a0c53d8c35c" providerId="ADAL" clId="{60A03C4E-492A-4C41-90BA-55B5CC57975E}" dt="2024-03-06T02:13:57.300" v="806" actId="1076"/>
          <ac:spMkLst>
            <pc:docMk/>
            <pc:sldMk cId="2510753520" sldId="296"/>
            <ac:spMk id="4" creationId="{6D4242A2-0747-4FC2-96D8-6A4896BC04BF}"/>
          </ac:spMkLst>
        </pc:spChg>
        <pc:graphicFrameChg chg="add del mod modGraphic">
          <ac:chgData name="Jennice O'Brien" userId="22190848-4656-4e17-be63-7a0c53d8c35c" providerId="ADAL" clId="{60A03C4E-492A-4C41-90BA-55B5CC57975E}" dt="2024-03-06T01:45:26.034" v="445" actId="11529"/>
          <ac:graphicFrameMkLst>
            <pc:docMk/>
            <pc:sldMk cId="2510753520" sldId="296"/>
            <ac:graphicFrameMk id="5" creationId="{C78D4814-F842-B2E4-869D-FE511BEBCB18}"/>
          </ac:graphicFrameMkLst>
        </pc:graphicFrameChg>
        <pc:picChg chg="add mod">
          <ac:chgData name="Jennice O'Brien" userId="22190848-4656-4e17-be63-7a0c53d8c35c" providerId="ADAL" clId="{60A03C4E-492A-4C41-90BA-55B5CC57975E}" dt="2024-03-06T02:13:57.300" v="806" actId="1076"/>
          <ac:picMkLst>
            <pc:docMk/>
            <pc:sldMk cId="2510753520" sldId="296"/>
            <ac:picMk id="6" creationId="{DB4CAFAD-EB5A-4CAB-BBBE-AA86E06FFBE2}"/>
          </ac:picMkLst>
        </pc:picChg>
        <pc:picChg chg="add mod">
          <ac:chgData name="Jennice O'Brien" userId="22190848-4656-4e17-be63-7a0c53d8c35c" providerId="ADAL" clId="{60A03C4E-492A-4C41-90BA-55B5CC57975E}" dt="2024-03-06T02:13:57.300" v="806" actId="1076"/>
          <ac:picMkLst>
            <pc:docMk/>
            <pc:sldMk cId="2510753520" sldId="296"/>
            <ac:picMk id="7" creationId="{4327E723-D702-4AD1-9987-868CD0B110BE}"/>
          </ac:picMkLst>
        </pc:picChg>
        <pc:picChg chg="add mod">
          <ac:chgData name="Jennice O'Brien" userId="22190848-4656-4e17-be63-7a0c53d8c35c" providerId="ADAL" clId="{60A03C4E-492A-4C41-90BA-55B5CC57975E}" dt="2024-03-06T02:13:57.300" v="806" actId="1076"/>
          <ac:picMkLst>
            <pc:docMk/>
            <pc:sldMk cId="2510753520" sldId="296"/>
            <ac:picMk id="8" creationId="{5F93BBFC-99E4-4C35-9A2F-FAD48D00D5E8}"/>
          </ac:picMkLst>
        </pc:picChg>
      </pc:sldChg>
      <pc:sldChg chg="addSp modSp mod">
        <pc:chgData name="Jennice O'Brien" userId="22190848-4656-4e17-be63-7a0c53d8c35c" providerId="ADAL" clId="{60A03C4E-492A-4C41-90BA-55B5CC57975E}" dt="2024-03-06T02:09:58.993" v="784" actId="14100"/>
        <pc:sldMkLst>
          <pc:docMk/>
          <pc:sldMk cId="2015502721" sldId="297"/>
        </pc:sldMkLst>
        <pc:spChg chg="mod">
          <ac:chgData name="Jennice O'Brien" userId="22190848-4656-4e17-be63-7a0c53d8c35c" providerId="ADAL" clId="{60A03C4E-492A-4C41-90BA-55B5CC57975E}" dt="2024-03-06T02:09:58.993" v="784" actId="14100"/>
          <ac:spMkLst>
            <pc:docMk/>
            <pc:sldMk cId="2015502721" sldId="297"/>
            <ac:spMk id="2" creationId="{2CCD7996-7D90-6013-6B9D-8F6710EFD9B5}"/>
          </ac:spMkLst>
        </pc:spChg>
        <pc:spChg chg="mod">
          <ac:chgData name="Jennice O'Brien" userId="22190848-4656-4e17-be63-7a0c53d8c35c" providerId="ADAL" clId="{60A03C4E-492A-4C41-90BA-55B5CC57975E}" dt="2024-03-06T01:46:35.899" v="461"/>
          <ac:spMkLst>
            <pc:docMk/>
            <pc:sldMk cId="2015502721" sldId="297"/>
            <ac:spMk id="3" creationId="{9E9F3A37-2FEB-6BF3-F4E9-65E0D6226948}"/>
          </ac:spMkLst>
        </pc:spChg>
        <pc:spChg chg="add mod">
          <ac:chgData name="Jennice O'Brien" userId="22190848-4656-4e17-be63-7a0c53d8c35c" providerId="ADAL" clId="{60A03C4E-492A-4C41-90BA-55B5CC57975E}" dt="2024-03-06T02:09:54.958" v="783" actId="14100"/>
          <ac:spMkLst>
            <pc:docMk/>
            <pc:sldMk cId="2015502721" sldId="297"/>
            <ac:spMk id="4" creationId="{06C08AB7-E0CE-4144-9257-DDA9651FB0C6}"/>
          </ac:spMkLst>
        </pc:spChg>
        <pc:spChg chg="add mod">
          <ac:chgData name="Jennice O'Brien" userId="22190848-4656-4e17-be63-7a0c53d8c35c" providerId="ADAL" clId="{60A03C4E-492A-4C41-90BA-55B5CC57975E}" dt="2024-03-06T02:09:50.831" v="782" actId="14100"/>
          <ac:spMkLst>
            <pc:docMk/>
            <pc:sldMk cId="2015502721" sldId="297"/>
            <ac:spMk id="5" creationId="{09753C47-32FA-4682-996B-F033447A6734}"/>
          </ac:spMkLst>
        </pc:spChg>
        <pc:spChg chg="add mod">
          <ac:chgData name="Jennice O'Brien" userId="22190848-4656-4e17-be63-7a0c53d8c35c" providerId="ADAL" clId="{60A03C4E-492A-4C41-90BA-55B5CC57975E}" dt="2024-03-06T02:09:46.322" v="781" actId="14100"/>
          <ac:spMkLst>
            <pc:docMk/>
            <pc:sldMk cId="2015502721" sldId="297"/>
            <ac:spMk id="6" creationId="{9A38D622-DC0A-480F-A571-B6BCEC3AE276}"/>
          </ac:spMkLst>
        </pc:spChg>
        <pc:spChg chg="add mod">
          <ac:chgData name="Jennice O'Brien" userId="22190848-4656-4e17-be63-7a0c53d8c35c" providerId="ADAL" clId="{60A03C4E-492A-4C41-90BA-55B5CC57975E}" dt="2024-03-06T02:02:40.024" v="729" actId="404"/>
          <ac:spMkLst>
            <pc:docMk/>
            <pc:sldMk cId="2015502721" sldId="297"/>
            <ac:spMk id="8" creationId="{FBAC1F2E-B017-4A9E-B0A8-431E75BD708E}"/>
          </ac:spMkLst>
        </pc:spChg>
      </pc:sldChg>
      <pc:sldChg chg="addSp delSp modSp mod">
        <pc:chgData name="Jennice O'Brien" userId="22190848-4656-4e17-be63-7a0c53d8c35c" providerId="ADAL" clId="{60A03C4E-492A-4C41-90BA-55B5CC57975E}" dt="2024-03-06T02:15:18.600" v="808" actId="404"/>
        <pc:sldMkLst>
          <pc:docMk/>
          <pc:sldMk cId="1397279908" sldId="298"/>
        </pc:sldMkLst>
        <pc:spChg chg="mod">
          <ac:chgData name="Jennice O'Brien" userId="22190848-4656-4e17-be63-7a0c53d8c35c" providerId="ADAL" clId="{60A03C4E-492A-4C41-90BA-55B5CC57975E}" dt="2024-03-06T02:15:18.600" v="808" actId="404"/>
          <ac:spMkLst>
            <pc:docMk/>
            <pc:sldMk cId="1397279908" sldId="298"/>
            <ac:spMk id="2" creationId="{2CCD7996-7D90-6013-6B9D-8F6710EFD9B5}"/>
          </ac:spMkLst>
        </pc:spChg>
        <pc:spChg chg="mod">
          <ac:chgData name="Jennice O'Brien" userId="22190848-4656-4e17-be63-7a0c53d8c35c" providerId="ADAL" clId="{60A03C4E-492A-4C41-90BA-55B5CC57975E}" dt="2024-03-06T01:54:44.262" v="640"/>
          <ac:spMkLst>
            <pc:docMk/>
            <pc:sldMk cId="1397279908" sldId="298"/>
            <ac:spMk id="3" creationId="{9E9F3A37-2FEB-6BF3-F4E9-65E0D6226948}"/>
          </ac:spMkLst>
        </pc:spChg>
        <pc:spChg chg="add del mod">
          <ac:chgData name="Jennice O'Brien" userId="22190848-4656-4e17-be63-7a0c53d8c35c" providerId="ADAL" clId="{60A03C4E-492A-4C41-90BA-55B5CC57975E}" dt="2024-03-06T01:54:44.262" v="640"/>
          <ac:spMkLst>
            <pc:docMk/>
            <pc:sldMk cId="1397279908" sldId="298"/>
            <ac:spMk id="4" creationId="{C075A83D-18E6-4554-98F6-E2B256C43B13}"/>
          </ac:spMkLst>
        </pc:spChg>
      </pc:sldChg>
      <pc:sldChg chg="modSp del mod">
        <pc:chgData name="Jennice O'Brien" userId="22190848-4656-4e17-be63-7a0c53d8c35c" providerId="ADAL" clId="{60A03C4E-492A-4C41-90BA-55B5CC57975E}" dt="2024-03-06T01:54:26.168" v="634" actId="2696"/>
        <pc:sldMkLst>
          <pc:docMk/>
          <pc:sldMk cId="1329057397" sldId="299"/>
        </pc:sldMkLst>
        <pc:spChg chg="mod">
          <ac:chgData name="Jennice O'Brien" userId="22190848-4656-4e17-be63-7a0c53d8c35c" providerId="ADAL" clId="{60A03C4E-492A-4C41-90BA-55B5CC57975E}" dt="2024-03-06T01:48:22.405" v="516" actId="27636"/>
          <ac:spMkLst>
            <pc:docMk/>
            <pc:sldMk cId="1329057397" sldId="299"/>
            <ac:spMk id="2" creationId="{2CCD7996-7D90-6013-6B9D-8F6710EFD9B5}"/>
          </ac:spMkLst>
        </pc:spChg>
        <pc:spChg chg="mod">
          <ac:chgData name="Jennice O'Brien" userId="22190848-4656-4e17-be63-7a0c53d8c35c" providerId="ADAL" clId="{60A03C4E-492A-4C41-90BA-55B5CC57975E}" dt="2024-03-06T01:41:13.124" v="389" actId="20577"/>
          <ac:spMkLst>
            <pc:docMk/>
            <pc:sldMk cId="1329057397" sldId="299"/>
            <ac:spMk id="3" creationId="{9E9F3A37-2FEB-6BF3-F4E9-65E0D6226948}"/>
          </ac:spMkLst>
        </pc:spChg>
      </pc:sldChg>
      <pc:sldChg chg="modSp mod">
        <pc:chgData name="Jennice O'Brien" userId="22190848-4656-4e17-be63-7a0c53d8c35c" providerId="ADAL" clId="{60A03C4E-492A-4C41-90BA-55B5CC57975E}" dt="2024-03-06T02:15:33.219" v="811" actId="404"/>
        <pc:sldMkLst>
          <pc:docMk/>
          <pc:sldMk cId="1798524142" sldId="300"/>
        </pc:sldMkLst>
        <pc:spChg chg="mod">
          <ac:chgData name="Jennice O'Brien" userId="22190848-4656-4e17-be63-7a0c53d8c35c" providerId="ADAL" clId="{60A03C4E-492A-4C41-90BA-55B5CC57975E}" dt="2024-03-06T02:15:33.219" v="811" actId="404"/>
          <ac:spMkLst>
            <pc:docMk/>
            <pc:sldMk cId="1798524142" sldId="300"/>
            <ac:spMk id="2" creationId="{2CCD7996-7D90-6013-6B9D-8F6710EFD9B5}"/>
          </ac:spMkLst>
        </pc:spChg>
        <pc:spChg chg="mod">
          <ac:chgData name="Jennice O'Brien" userId="22190848-4656-4e17-be63-7a0c53d8c35c" providerId="ADAL" clId="{60A03C4E-492A-4C41-90BA-55B5CC57975E}" dt="2024-03-06T01:42:09.138" v="397" actId="20577"/>
          <ac:spMkLst>
            <pc:docMk/>
            <pc:sldMk cId="1798524142" sldId="300"/>
            <ac:spMk id="3" creationId="{9E9F3A37-2FEB-6BF3-F4E9-65E0D6226948}"/>
          </ac:spMkLst>
        </pc:spChg>
      </pc:sldChg>
      <pc:sldChg chg="addSp delSp modSp mod modClrScheme chgLayout">
        <pc:chgData name="Jennice O'Brien" userId="22190848-4656-4e17-be63-7a0c53d8c35c" providerId="ADAL" clId="{60A03C4E-492A-4C41-90BA-55B5CC57975E}" dt="2024-03-06T02:17:30.477" v="850" actId="6549"/>
        <pc:sldMkLst>
          <pc:docMk/>
          <pc:sldMk cId="1629094111" sldId="301"/>
        </pc:sldMkLst>
        <pc:spChg chg="add del mod">
          <ac:chgData name="Jennice O'Brien" userId="22190848-4656-4e17-be63-7a0c53d8c35c" providerId="ADAL" clId="{60A03C4E-492A-4C41-90BA-55B5CC57975E}" dt="2024-03-06T02:17:30.477" v="850" actId="6549"/>
          <ac:spMkLst>
            <pc:docMk/>
            <pc:sldMk cId="1629094111" sldId="301"/>
            <ac:spMk id="2" creationId="{B32D1704-1F21-D863-52B7-4CD8B65F00FE}"/>
          </ac:spMkLst>
        </pc:spChg>
        <pc:spChg chg="mod">
          <ac:chgData name="Jennice O'Brien" userId="22190848-4656-4e17-be63-7a0c53d8c35c" providerId="ADAL" clId="{60A03C4E-492A-4C41-90BA-55B5CC57975E}" dt="2024-03-06T01:24:34.093" v="179" actId="26606"/>
          <ac:spMkLst>
            <pc:docMk/>
            <pc:sldMk cId="1629094111" sldId="301"/>
            <ac:spMk id="3" creationId="{C15A6315-468E-04BA-45D4-D9FDE0C14D90}"/>
          </ac:spMkLst>
        </pc:spChg>
        <pc:spChg chg="add mod ord">
          <ac:chgData name="Jennice O'Brien" userId="22190848-4656-4e17-be63-7a0c53d8c35c" providerId="ADAL" clId="{60A03C4E-492A-4C41-90BA-55B5CC57975E}" dt="2024-03-06T01:43:56.709" v="434" actId="20577"/>
          <ac:spMkLst>
            <pc:docMk/>
            <pc:sldMk cId="1629094111" sldId="301"/>
            <ac:spMk id="4" creationId="{75633E0D-B203-4DBC-AF29-59717C37CFC5}"/>
          </ac:spMkLst>
        </pc:spChg>
        <pc:spChg chg="add del mod">
          <ac:chgData name="Jennice O'Brien" userId="22190848-4656-4e17-be63-7a0c53d8c35c" providerId="ADAL" clId="{60A03C4E-492A-4C41-90BA-55B5CC57975E}" dt="2024-03-06T01:24:28.661" v="177" actId="26606"/>
          <ac:spMkLst>
            <pc:docMk/>
            <pc:sldMk cId="1629094111" sldId="301"/>
            <ac:spMk id="8" creationId="{B32D1704-1F21-D863-52B7-4CD8B65F00FE}"/>
          </ac:spMkLst>
        </pc:spChg>
        <pc:spChg chg="add del mod">
          <ac:chgData name="Jennice O'Brien" userId="22190848-4656-4e17-be63-7a0c53d8c35c" providerId="ADAL" clId="{60A03C4E-492A-4C41-90BA-55B5CC57975E}" dt="2024-03-06T01:24:28.661" v="177" actId="26606"/>
          <ac:spMkLst>
            <pc:docMk/>
            <pc:sldMk cId="1629094111" sldId="301"/>
            <ac:spMk id="9" creationId="{3527A324-DA75-026E-65BF-0ABDC420DDD1}"/>
          </ac:spMkLst>
        </pc:spChg>
        <pc:spChg chg="add del mod">
          <ac:chgData name="Jennice O'Brien" userId="22190848-4656-4e17-be63-7a0c53d8c35c" providerId="ADAL" clId="{60A03C4E-492A-4C41-90BA-55B5CC57975E}" dt="2024-03-06T01:24:28.661" v="177" actId="26606"/>
          <ac:spMkLst>
            <pc:docMk/>
            <pc:sldMk cId="1629094111" sldId="301"/>
            <ac:spMk id="11" creationId="{475EF89E-9634-C32B-4AA1-90F362A65BE0}"/>
          </ac:spMkLst>
        </pc:spChg>
        <pc:spChg chg="add mod">
          <ac:chgData name="Jennice O'Brien" userId="22190848-4656-4e17-be63-7a0c53d8c35c" providerId="ADAL" clId="{60A03C4E-492A-4C41-90BA-55B5CC57975E}" dt="2024-03-06T01:35:23.447" v="327" actId="207"/>
          <ac:spMkLst>
            <pc:docMk/>
            <pc:sldMk cId="1629094111" sldId="301"/>
            <ac:spMk id="16" creationId="{FCA3EECC-0AF3-4B44-BCB4-0226C732E70A}"/>
          </ac:spMkLst>
        </pc:spChg>
        <pc:graphicFrameChg chg="add del">
          <ac:chgData name="Jennice O'Brien" userId="22190848-4656-4e17-be63-7a0c53d8c35c" providerId="ADAL" clId="{60A03C4E-492A-4C41-90BA-55B5CC57975E}" dt="2024-03-06T01:24:25.414" v="175" actId="26606"/>
          <ac:graphicFrameMkLst>
            <pc:docMk/>
            <pc:sldMk cId="1629094111" sldId="301"/>
            <ac:graphicFrameMk id="6" creationId="{7F99A95B-C52D-C38B-C7AE-DAF02484FF22}"/>
          </ac:graphicFrameMkLst>
        </pc:graphicFrameChg>
        <pc:graphicFrameChg chg="add del">
          <ac:chgData name="Jennice O'Brien" userId="22190848-4656-4e17-be63-7a0c53d8c35c" providerId="ADAL" clId="{60A03C4E-492A-4C41-90BA-55B5CC57975E}" dt="2024-03-06T01:24:34.093" v="179" actId="26606"/>
          <ac:graphicFrameMkLst>
            <pc:docMk/>
            <pc:sldMk cId="1629094111" sldId="301"/>
            <ac:graphicFrameMk id="13" creationId="{7F99A95B-C52D-C38B-C7AE-DAF02484FF22}"/>
          </ac:graphicFrameMkLst>
        </pc:graphicFrameChg>
        <pc:cxnChg chg="add del mod">
          <ac:chgData name="Jennice O'Brien" userId="22190848-4656-4e17-be63-7a0c53d8c35c" providerId="ADAL" clId="{60A03C4E-492A-4C41-90BA-55B5CC57975E}" dt="2024-03-06T02:17:06.193" v="846" actId="478"/>
          <ac:cxnSpMkLst>
            <pc:docMk/>
            <pc:sldMk cId="1629094111" sldId="301"/>
            <ac:cxnSpMk id="7" creationId="{AC607BE1-D621-42E5-B762-F30C651249DD}"/>
          </ac:cxnSpMkLst>
        </pc:cxnChg>
        <pc:cxnChg chg="add del mod">
          <ac:chgData name="Jennice O'Brien" userId="22190848-4656-4e17-be63-7a0c53d8c35c" providerId="ADAL" clId="{60A03C4E-492A-4C41-90BA-55B5CC57975E}" dt="2024-03-06T02:17:07.500" v="847" actId="478"/>
          <ac:cxnSpMkLst>
            <pc:docMk/>
            <pc:sldMk cId="1629094111" sldId="301"/>
            <ac:cxnSpMk id="12" creationId="{7D1AFC96-CB43-4748-B2A0-433B92EF7C44}"/>
          </ac:cxnSpMkLst>
        </pc:cxnChg>
        <pc:cxnChg chg="add del mod">
          <ac:chgData name="Jennice O'Brien" userId="22190848-4656-4e17-be63-7a0c53d8c35c" providerId="ADAL" clId="{60A03C4E-492A-4C41-90BA-55B5CC57975E}" dt="2024-03-06T02:17:09.109" v="848" actId="478"/>
          <ac:cxnSpMkLst>
            <pc:docMk/>
            <pc:sldMk cId="1629094111" sldId="301"/>
            <ac:cxnSpMk id="14" creationId="{57315599-1685-4BD6-882A-98E970255181}"/>
          </ac:cxnSpMkLst>
        </pc:cxnChg>
        <pc:cxnChg chg="add del mod">
          <ac:chgData name="Jennice O'Brien" userId="22190848-4656-4e17-be63-7a0c53d8c35c" providerId="ADAL" clId="{60A03C4E-492A-4C41-90BA-55B5CC57975E}" dt="2024-03-06T02:17:10.650" v="849" actId="478"/>
          <ac:cxnSpMkLst>
            <pc:docMk/>
            <pc:sldMk cId="1629094111" sldId="301"/>
            <ac:cxnSpMk id="15" creationId="{33302664-3D21-4C5C-A5E7-8CEC474944D4}"/>
          </ac:cxnSpMkLst>
        </pc:cxnChg>
      </pc:sldChg>
      <pc:sldChg chg="modSp mod">
        <pc:chgData name="Jennice O'Brien" userId="22190848-4656-4e17-be63-7a0c53d8c35c" providerId="ADAL" clId="{60A03C4E-492A-4C41-90BA-55B5CC57975E}" dt="2024-03-06T02:23:26.572" v="903" actId="1076"/>
        <pc:sldMkLst>
          <pc:docMk/>
          <pc:sldMk cId="286810103" sldId="302"/>
        </pc:sldMkLst>
        <pc:spChg chg="mod">
          <ac:chgData name="Jennice O'Brien" userId="22190848-4656-4e17-be63-7a0c53d8c35c" providerId="ADAL" clId="{60A03C4E-492A-4C41-90BA-55B5CC57975E}" dt="2024-03-06T02:23:26.572" v="903" actId="1076"/>
          <ac:spMkLst>
            <pc:docMk/>
            <pc:sldMk cId="286810103" sldId="302"/>
            <ac:spMk id="2" creationId="{99CC0241-A2F0-C5DF-1DE9-5FFC9C1BAEAA}"/>
          </ac:spMkLst>
        </pc:spChg>
      </pc:sldChg>
      <pc:sldChg chg="modSp mod">
        <pc:chgData name="Jennice O'Brien" userId="22190848-4656-4e17-be63-7a0c53d8c35c" providerId="ADAL" clId="{60A03C4E-492A-4C41-90BA-55B5CC57975E}" dt="2024-03-06T02:03:20.394" v="742" actId="27636"/>
        <pc:sldMkLst>
          <pc:docMk/>
          <pc:sldMk cId="2996892813" sldId="304"/>
        </pc:sldMkLst>
        <pc:spChg chg="mod">
          <ac:chgData name="Jennice O'Brien" userId="22190848-4656-4e17-be63-7a0c53d8c35c" providerId="ADAL" clId="{60A03C4E-492A-4C41-90BA-55B5CC57975E}" dt="2024-03-06T02:03:20.394" v="742" actId="27636"/>
          <ac:spMkLst>
            <pc:docMk/>
            <pc:sldMk cId="2996892813" sldId="304"/>
            <ac:spMk id="2" creationId="{2CCD7996-7D90-6013-6B9D-8F6710EFD9B5}"/>
          </ac:spMkLst>
        </pc:spChg>
        <pc:spChg chg="mod">
          <ac:chgData name="Jennice O'Brien" userId="22190848-4656-4e17-be63-7a0c53d8c35c" providerId="ADAL" clId="{60A03C4E-492A-4C41-90BA-55B5CC57975E}" dt="2024-03-06T01:42:31.681" v="405" actId="20577"/>
          <ac:spMkLst>
            <pc:docMk/>
            <pc:sldMk cId="2996892813" sldId="304"/>
            <ac:spMk id="3" creationId="{9E9F3A37-2FEB-6BF3-F4E9-65E0D6226948}"/>
          </ac:spMkLst>
        </pc:spChg>
      </pc:sldChg>
      <pc:sldChg chg="modSp mod">
        <pc:chgData name="Jennice O'Brien" userId="22190848-4656-4e17-be63-7a0c53d8c35c" providerId="ADAL" clId="{60A03C4E-492A-4C41-90BA-55B5CC57975E}" dt="2024-03-06T01:56:57.490" v="679" actId="27636"/>
        <pc:sldMkLst>
          <pc:docMk/>
          <pc:sldMk cId="2458237214" sldId="305"/>
        </pc:sldMkLst>
        <pc:spChg chg="mod">
          <ac:chgData name="Jennice O'Brien" userId="22190848-4656-4e17-be63-7a0c53d8c35c" providerId="ADAL" clId="{60A03C4E-492A-4C41-90BA-55B5CC57975E}" dt="2024-03-06T01:56:57.490" v="679" actId="27636"/>
          <ac:spMkLst>
            <pc:docMk/>
            <pc:sldMk cId="2458237214" sldId="305"/>
            <ac:spMk id="2" creationId="{2CCD7996-7D90-6013-6B9D-8F6710EFD9B5}"/>
          </ac:spMkLst>
        </pc:spChg>
        <pc:spChg chg="mod">
          <ac:chgData name="Jennice O'Brien" userId="22190848-4656-4e17-be63-7a0c53d8c35c" providerId="ADAL" clId="{60A03C4E-492A-4C41-90BA-55B5CC57975E}" dt="2024-03-06T01:42:37.449" v="407" actId="20577"/>
          <ac:spMkLst>
            <pc:docMk/>
            <pc:sldMk cId="2458237214" sldId="305"/>
            <ac:spMk id="3" creationId="{9E9F3A37-2FEB-6BF3-F4E9-65E0D6226948}"/>
          </ac:spMkLst>
        </pc:spChg>
        <pc:picChg chg="mod">
          <ac:chgData name="Jennice O'Brien" userId="22190848-4656-4e17-be63-7a0c53d8c35c" providerId="ADAL" clId="{60A03C4E-492A-4C41-90BA-55B5CC57975E}" dt="2024-03-06T01:32:07.423" v="282" actId="14100"/>
          <ac:picMkLst>
            <pc:docMk/>
            <pc:sldMk cId="2458237214" sldId="305"/>
            <ac:picMk id="5" creationId="{B199940B-31A7-B53F-7EC5-11B4987B1D66}"/>
          </ac:picMkLst>
        </pc:picChg>
      </pc:sldChg>
      <pc:sldChg chg="modSp mod">
        <pc:chgData name="Jennice O'Brien" userId="22190848-4656-4e17-be63-7a0c53d8c35c" providerId="ADAL" clId="{60A03C4E-492A-4C41-90BA-55B5CC57975E}" dt="2024-03-06T02:28:43.397" v="913" actId="368"/>
        <pc:sldMkLst>
          <pc:docMk/>
          <pc:sldMk cId="769166267" sldId="306"/>
        </pc:sldMkLst>
        <pc:spChg chg="mod">
          <ac:chgData name="Jennice O'Brien" userId="22190848-4656-4e17-be63-7a0c53d8c35c" providerId="ADAL" clId="{60A03C4E-492A-4C41-90BA-55B5CC57975E}" dt="2024-03-06T02:28:43.397" v="913" actId="368"/>
          <ac:spMkLst>
            <pc:docMk/>
            <pc:sldMk cId="769166267" sldId="306"/>
            <ac:spMk id="2" creationId="{2CCD7996-7D90-6013-6B9D-8F6710EFD9B5}"/>
          </ac:spMkLst>
        </pc:spChg>
        <pc:spChg chg="mod">
          <ac:chgData name="Jennice O'Brien" userId="22190848-4656-4e17-be63-7a0c53d8c35c" providerId="ADAL" clId="{60A03C4E-492A-4C41-90BA-55B5CC57975E}" dt="2024-03-06T01:57:04.994" v="681" actId="20577"/>
          <ac:spMkLst>
            <pc:docMk/>
            <pc:sldMk cId="769166267" sldId="306"/>
            <ac:spMk id="3" creationId="{9E9F3A37-2FEB-6BF3-F4E9-65E0D6226948}"/>
          </ac:spMkLst>
        </pc:spChg>
      </pc:sldChg>
      <pc:sldMasterChg chg="modSldLayout">
        <pc:chgData name="Jennice O'Brien" userId="22190848-4656-4e17-be63-7a0c53d8c35c" providerId="ADAL" clId="{60A03C4E-492A-4C41-90BA-55B5CC57975E}" dt="2024-03-06T02:24:33.548" v="905" actId="1076"/>
        <pc:sldMasterMkLst>
          <pc:docMk/>
          <pc:sldMasterMk cId="1376378212" sldId="2147483658"/>
        </pc:sldMasterMkLst>
        <pc:sldLayoutChg chg="modSp mod">
          <pc:chgData name="Jennice O'Brien" userId="22190848-4656-4e17-be63-7a0c53d8c35c" providerId="ADAL" clId="{60A03C4E-492A-4C41-90BA-55B5CC57975E}" dt="2024-03-06T02:24:33.548" v="905" actId="1076"/>
          <pc:sldLayoutMkLst>
            <pc:docMk/>
            <pc:sldMasterMk cId="1376378212" sldId="2147483658"/>
            <pc:sldLayoutMk cId="59529772" sldId="2147483659"/>
          </pc:sldLayoutMkLst>
          <pc:picChg chg="mod">
            <ac:chgData name="Jennice O'Brien" userId="22190848-4656-4e17-be63-7a0c53d8c35c" providerId="ADAL" clId="{60A03C4E-492A-4C41-90BA-55B5CC57975E}" dt="2024-03-06T02:24:33.548" v="905" actId="1076"/>
            <ac:picMkLst>
              <pc:docMk/>
              <pc:sldMasterMk cId="1376378212" sldId="2147483658"/>
              <pc:sldLayoutMk cId="59529772" sldId="2147483659"/>
              <ac:picMk id="10" creationId="{00000000-0000-0000-0000-000000000000}"/>
            </ac:picMkLst>
          </pc:picChg>
        </pc:sldLayoutChg>
      </pc:sldMasterChg>
      <pc:sldMasterChg chg="addSp delSp modSp mod">
        <pc:chgData name="Jennice O'Brien" userId="22190848-4656-4e17-be63-7a0c53d8c35c" providerId="ADAL" clId="{60A03C4E-492A-4C41-90BA-55B5CC57975E}" dt="2024-03-06T02:05:33.463" v="758" actId="1076"/>
        <pc:sldMasterMkLst>
          <pc:docMk/>
          <pc:sldMasterMk cId="1376378212" sldId="2147483667"/>
        </pc:sldMasterMkLst>
        <pc:picChg chg="add mod ord">
          <ac:chgData name="Jennice O'Brien" userId="22190848-4656-4e17-be63-7a0c53d8c35c" providerId="ADAL" clId="{60A03C4E-492A-4C41-90BA-55B5CC57975E}" dt="2024-03-06T02:05:33.463" v="758" actId="1076"/>
          <ac:picMkLst>
            <pc:docMk/>
            <pc:sldMasterMk cId="1376378212" sldId="2147483667"/>
            <ac:picMk id="7" creationId="{14A1EABA-3CE8-44BF-B5DF-994BC860E6A7}"/>
          </ac:picMkLst>
        </pc:picChg>
        <pc:picChg chg="del">
          <ac:chgData name="Jennice O'Brien" userId="22190848-4656-4e17-be63-7a0c53d8c35c" providerId="ADAL" clId="{60A03C4E-492A-4C41-90BA-55B5CC57975E}" dt="2024-03-06T02:04:25.520" v="746" actId="478"/>
          <ac:picMkLst>
            <pc:docMk/>
            <pc:sldMasterMk cId="1376378212" sldId="2147483667"/>
            <ac:picMk id="10" creationId="{00000000-0000-0000-0000-000000000000}"/>
          </ac:picMkLst>
        </pc:picChg>
        <pc:picChg chg="del mod">
          <ac:chgData name="Jennice O'Brien" userId="22190848-4656-4e17-be63-7a0c53d8c35c" providerId="ADAL" clId="{60A03C4E-492A-4C41-90BA-55B5CC57975E}" dt="2024-03-06T02:04:13.943" v="745" actId="478"/>
          <ac:picMkLst>
            <pc:docMk/>
            <pc:sldMasterMk cId="1376378212" sldId="2147483667"/>
            <ac:picMk id="12" creationId="{00000000-0000-0000-0000-000000000000}"/>
          </ac:picMkLst>
        </pc:picChg>
      </pc:sldMasterChg>
    </pc:docChg>
  </pc:docChgLst>
  <pc:docChgLst>
    <pc:chgData name="Liz Guess" userId="S::e10eag1@mail.niu.edu::d17a8f2f-a8ab-4b2c-b3aa-eccab4d65fc2" providerId="AD" clId="Web-{56ED1C32-8FC8-1C3F-895D-245E58E0F9DD}"/>
    <pc:docChg chg="addSld delSld modSld sldOrd">
      <pc:chgData name="Liz Guess" userId="S::e10eag1@mail.niu.edu::d17a8f2f-a8ab-4b2c-b3aa-eccab4d65fc2" providerId="AD" clId="Web-{56ED1C32-8FC8-1C3F-895D-245E58E0F9DD}" dt="2024-03-05T18:54:39.382" v="3701" actId="20577"/>
      <pc:docMkLst>
        <pc:docMk/>
      </pc:docMkLst>
      <pc:sldChg chg="modSp">
        <pc:chgData name="Liz Guess" userId="S::e10eag1@mail.niu.edu::d17a8f2f-a8ab-4b2c-b3aa-eccab4d65fc2" providerId="AD" clId="Web-{56ED1C32-8FC8-1C3F-895D-245E58E0F9DD}" dt="2024-03-05T12:47:30.802" v="1591" actId="20577"/>
        <pc:sldMkLst>
          <pc:docMk/>
          <pc:sldMk cId="239249170" sldId="271"/>
        </pc:sldMkLst>
        <pc:spChg chg="mod">
          <ac:chgData name="Liz Guess" userId="S::e10eag1@mail.niu.edu::d17a8f2f-a8ab-4b2c-b3aa-eccab4d65fc2" providerId="AD" clId="Web-{56ED1C32-8FC8-1C3F-895D-245E58E0F9DD}" dt="2024-03-05T12:47:30.802" v="1591" actId="20577"/>
          <ac:spMkLst>
            <pc:docMk/>
            <pc:sldMk cId="239249170" sldId="271"/>
            <ac:spMk id="2" creationId="{00000000-0000-0000-0000-000000000000}"/>
          </ac:spMkLst>
        </pc:spChg>
      </pc:sldChg>
      <pc:sldChg chg="modSp">
        <pc:chgData name="Liz Guess" userId="S::e10eag1@mail.niu.edu::d17a8f2f-a8ab-4b2c-b3aa-eccab4d65fc2" providerId="AD" clId="Web-{56ED1C32-8FC8-1C3F-895D-245E58E0F9DD}" dt="2024-03-05T18:49:23.388" v="3348" actId="20577"/>
        <pc:sldMkLst>
          <pc:docMk/>
          <pc:sldMk cId="739187470" sldId="293"/>
        </pc:sldMkLst>
        <pc:spChg chg="mod">
          <ac:chgData name="Liz Guess" userId="S::e10eag1@mail.niu.edu::d17a8f2f-a8ab-4b2c-b3aa-eccab4d65fc2" providerId="AD" clId="Web-{56ED1C32-8FC8-1C3F-895D-245E58E0F9DD}" dt="2024-03-05T18:49:23.388" v="3348" actId="20577"/>
          <ac:spMkLst>
            <pc:docMk/>
            <pc:sldMk cId="739187470" sldId="293"/>
            <ac:spMk id="2" creationId="{7E7EA489-0986-55A2-6D6D-944A77F3B6AE}"/>
          </ac:spMkLst>
        </pc:spChg>
      </pc:sldChg>
      <pc:sldChg chg="modSp add replId">
        <pc:chgData name="Liz Guess" userId="S::e10eag1@mail.niu.edu::d17a8f2f-a8ab-4b2c-b3aa-eccab4d65fc2" providerId="AD" clId="Web-{56ED1C32-8FC8-1C3F-895D-245E58E0F9DD}" dt="2024-03-05T12:16:17.813" v="341" actId="20577"/>
        <pc:sldMkLst>
          <pc:docMk/>
          <pc:sldMk cId="3923723674" sldId="295"/>
        </pc:sldMkLst>
        <pc:spChg chg="mod">
          <ac:chgData name="Liz Guess" userId="S::e10eag1@mail.niu.edu::d17a8f2f-a8ab-4b2c-b3aa-eccab4d65fc2" providerId="AD" clId="Web-{56ED1C32-8FC8-1C3F-895D-245E58E0F9DD}" dt="2024-03-05T12:16:17.813" v="341" actId="20577"/>
          <ac:spMkLst>
            <pc:docMk/>
            <pc:sldMk cId="3923723674" sldId="295"/>
            <ac:spMk id="2" creationId="{2CCD7996-7D90-6013-6B9D-8F6710EFD9B5}"/>
          </ac:spMkLst>
        </pc:spChg>
        <pc:spChg chg="mod">
          <ac:chgData name="Liz Guess" userId="S::e10eag1@mail.niu.edu::d17a8f2f-a8ab-4b2c-b3aa-eccab4d65fc2" providerId="AD" clId="Web-{56ED1C32-8FC8-1C3F-895D-245E58E0F9DD}" dt="2024-03-05T12:07:19.642" v="13" actId="20577"/>
          <ac:spMkLst>
            <pc:docMk/>
            <pc:sldMk cId="3923723674" sldId="295"/>
            <ac:spMk id="3" creationId="{9E9F3A37-2FEB-6BF3-F4E9-65E0D6226948}"/>
          </ac:spMkLst>
        </pc:spChg>
      </pc:sldChg>
      <pc:sldChg chg="modSp add del replId">
        <pc:chgData name="Liz Guess" userId="S::e10eag1@mail.niu.edu::d17a8f2f-a8ab-4b2c-b3aa-eccab4d65fc2" providerId="AD" clId="Web-{56ED1C32-8FC8-1C3F-895D-245E58E0F9DD}" dt="2024-03-05T12:18:05.144" v="380"/>
        <pc:sldMkLst>
          <pc:docMk/>
          <pc:sldMk cId="35121276" sldId="296"/>
        </pc:sldMkLst>
        <pc:spChg chg="mod">
          <ac:chgData name="Liz Guess" userId="S::e10eag1@mail.niu.edu::d17a8f2f-a8ab-4b2c-b3aa-eccab4d65fc2" providerId="AD" clId="Web-{56ED1C32-8FC8-1C3F-895D-245E58E0F9DD}" dt="2024-03-05T12:17:57.394" v="379" actId="20577"/>
          <ac:spMkLst>
            <pc:docMk/>
            <pc:sldMk cId="35121276" sldId="296"/>
            <ac:spMk id="2" creationId="{2CCD7996-7D90-6013-6B9D-8F6710EFD9B5}"/>
          </ac:spMkLst>
        </pc:spChg>
      </pc:sldChg>
      <pc:sldChg chg="modSp add replId">
        <pc:chgData name="Liz Guess" userId="S::e10eag1@mail.niu.edu::d17a8f2f-a8ab-4b2c-b3aa-eccab4d65fc2" providerId="AD" clId="Web-{56ED1C32-8FC8-1C3F-895D-245E58E0F9DD}" dt="2024-03-05T12:22:53.840" v="649" actId="20577"/>
        <pc:sldMkLst>
          <pc:docMk/>
          <pc:sldMk cId="2510753520" sldId="296"/>
        </pc:sldMkLst>
        <pc:spChg chg="mod">
          <ac:chgData name="Liz Guess" userId="S::e10eag1@mail.niu.edu::d17a8f2f-a8ab-4b2c-b3aa-eccab4d65fc2" providerId="AD" clId="Web-{56ED1C32-8FC8-1C3F-895D-245E58E0F9DD}" dt="2024-03-05T12:22:53.840" v="649" actId="20577"/>
          <ac:spMkLst>
            <pc:docMk/>
            <pc:sldMk cId="2510753520" sldId="296"/>
            <ac:spMk id="2" creationId="{2CCD7996-7D90-6013-6B9D-8F6710EFD9B5}"/>
          </ac:spMkLst>
        </pc:spChg>
      </pc:sldChg>
      <pc:sldChg chg="modSp add del replId">
        <pc:chgData name="Liz Guess" userId="S::e10eag1@mail.niu.edu::d17a8f2f-a8ab-4b2c-b3aa-eccab4d65fc2" providerId="AD" clId="Web-{56ED1C32-8FC8-1C3F-895D-245E58E0F9DD}" dt="2024-03-05T12:17:43.331" v="373"/>
        <pc:sldMkLst>
          <pc:docMk/>
          <pc:sldMk cId="3639668454" sldId="296"/>
        </pc:sldMkLst>
        <pc:spChg chg="mod">
          <ac:chgData name="Liz Guess" userId="S::e10eag1@mail.niu.edu::d17a8f2f-a8ab-4b2c-b3aa-eccab4d65fc2" providerId="AD" clId="Web-{56ED1C32-8FC8-1C3F-895D-245E58E0F9DD}" dt="2024-03-05T12:17:42.113" v="372" actId="20577"/>
          <ac:spMkLst>
            <pc:docMk/>
            <pc:sldMk cId="3639668454" sldId="296"/>
            <ac:spMk id="2" creationId="{2CCD7996-7D90-6013-6B9D-8F6710EFD9B5}"/>
          </ac:spMkLst>
        </pc:spChg>
      </pc:sldChg>
      <pc:sldChg chg="modSp add replId">
        <pc:chgData name="Liz Guess" userId="S::e10eag1@mail.niu.edu::d17a8f2f-a8ab-4b2c-b3aa-eccab4d65fc2" providerId="AD" clId="Web-{56ED1C32-8FC8-1C3F-895D-245E58E0F9DD}" dt="2024-03-05T17:27:04.816" v="1716" actId="20577"/>
        <pc:sldMkLst>
          <pc:docMk/>
          <pc:sldMk cId="2015502721" sldId="297"/>
        </pc:sldMkLst>
        <pc:spChg chg="mod">
          <ac:chgData name="Liz Guess" userId="S::e10eag1@mail.niu.edu::d17a8f2f-a8ab-4b2c-b3aa-eccab4d65fc2" providerId="AD" clId="Web-{56ED1C32-8FC8-1C3F-895D-245E58E0F9DD}" dt="2024-03-05T17:27:04.816" v="1716" actId="20577"/>
          <ac:spMkLst>
            <pc:docMk/>
            <pc:sldMk cId="2015502721" sldId="297"/>
            <ac:spMk id="2" creationId="{2CCD7996-7D90-6013-6B9D-8F6710EFD9B5}"/>
          </ac:spMkLst>
        </pc:spChg>
      </pc:sldChg>
      <pc:sldChg chg="modSp add ord replId">
        <pc:chgData name="Liz Guess" userId="S::e10eag1@mail.niu.edu::d17a8f2f-a8ab-4b2c-b3aa-eccab4d65fc2" providerId="AD" clId="Web-{56ED1C32-8FC8-1C3F-895D-245E58E0F9DD}" dt="2024-03-05T12:45:56.393" v="1572" actId="20577"/>
        <pc:sldMkLst>
          <pc:docMk/>
          <pc:sldMk cId="1397279908" sldId="298"/>
        </pc:sldMkLst>
        <pc:spChg chg="mod">
          <ac:chgData name="Liz Guess" userId="S::e10eag1@mail.niu.edu::d17a8f2f-a8ab-4b2c-b3aa-eccab4d65fc2" providerId="AD" clId="Web-{56ED1C32-8FC8-1C3F-895D-245E58E0F9DD}" dt="2024-03-05T12:45:56.393" v="1572" actId="20577"/>
          <ac:spMkLst>
            <pc:docMk/>
            <pc:sldMk cId="1397279908" sldId="298"/>
            <ac:spMk id="2" creationId="{2CCD7996-7D90-6013-6B9D-8F6710EFD9B5}"/>
          </ac:spMkLst>
        </pc:spChg>
      </pc:sldChg>
      <pc:sldChg chg="modSp add replId">
        <pc:chgData name="Liz Guess" userId="S::e10eag1@mail.niu.edu::d17a8f2f-a8ab-4b2c-b3aa-eccab4d65fc2" providerId="AD" clId="Web-{56ED1C32-8FC8-1C3F-895D-245E58E0F9DD}" dt="2024-03-05T12:48:45.413" v="1606" actId="20577"/>
        <pc:sldMkLst>
          <pc:docMk/>
          <pc:sldMk cId="1329057397" sldId="299"/>
        </pc:sldMkLst>
        <pc:spChg chg="mod">
          <ac:chgData name="Liz Guess" userId="S::e10eag1@mail.niu.edu::d17a8f2f-a8ab-4b2c-b3aa-eccab4d65fc2" providerId="AD" clId="Web-{56ED1C32-8FC8-1C3F-895D-245E58E0F9DD}" dt="2024-03-05T12:48:45.413" v="1606" actId="20577"/>
          <ac:spMkLst>
            <pc:docMk/>
            <pc:sldMk cId="1329057397" sldId="299"/>
            <ac:spMk id="2" creationId="{2CCD7996-7D90-6013-6B9D-8F6710EFD9B5}"/>
          </ac:spMkLst>
        </pc:spChg>
      </pc:sldChg>
      <pc:sldChg chg="modSp add replId">
        <pc:chgData name="Liz Guess" userId="S::e10eag1@mail.niu.edu::d17a8f2f-a8ab-4b2c-b3aa-eccab4d65fc2" providerId="AD" clId="Web-{56ED1C32-8FC8-1C3F-895D-245E58E0F9DD}" dt="2024-03-05T18:18:41.817" v="2251" actId="20577"/>
        <pc:sldMkLst>
          <pc:docMk/>
          <pc:sldMk cId="1798524142" sldId="300"/>
        </pc:sldMkLst>
        <pc:spChg chg="mod">
          <ac:chgData name="Liz Guess" userId="S::e10eag1@mail.niu.edu::d17a8f2f-a8ab-4b2c-b3aa-eccab4d65fc2" providerId="AD" clId="Web-{56ED1C32-8FC8-1C3F-895D-245E58E0F9DD}" dt="2024-03-05T18:18:41.817" v="2251" actId="20577"/>
          <ac:spMkLst>
            <pc:docMk/>
            <pc:sldMk cId="1798524142" sldId="300"/>
            <ac:spMk id="2" creationId="{2CCD7996-7D90-6013-6B9D-8F6710EFD9B5}"/>
          </ac:spMkLst>
        </pc:spChg>
        <pc:spChg chg="mod">
          <ac:chgData name="Liz Guess" userId="S::e10eag1@mail.niu.edu::d17a8f2f-a8ab-4b2c-b3aa-eccab4d65fc2" providerId="AD" clId="Web-{56ED1C32-8FC8-1C3F-895D-245E58E0F9DD}" dt="2024-03-05T12:52:29.732" v="1652" actId="20577"/>
          <ac:spMkLst>
            <pc:docMk/>
            <pc:sldMk cId="1798524142" sldId="300"/>
            <ac:spMk id="3" creationId="{9E9F3A37-2FEB-6BF3-F4E9-65E0D6226948}"/>
          </ac:spMkLst>
        </pc:spChg>
      </pc:sldChg>
      <pc:sldChg chg="modSp add del replId">
        <pc:chgData name="Liz Guess" userId="S::e10eag1@mail.niu.edu::d17a8f2f-a8ab-4b2c-b3aa-eccab4d65fc2" providerId="AD" clId="Web-{56ED1C32-8FC8-1C3F-895D-245E58E0F9DD}" dt="2024-03-05T18:16:36.250" v="1982"/>
        <pc:sldMkLst>
          <pc:docMk/>
          <pc:sldMk cId="2767694746" sldId="304"/>
        </pc:sldMkLst>
        <pc:spChg chg="mod">
          <ac:chgData name="Liz Guess" userId="S::e10eag1@mail.niu.edu::d17a8f2f-a8ab-4b2c-b3aa-eccab4d65fc2" providerId="AD" clId="Web-{56ED1C32-8FC8-1C3F-895D-245E58E0F9DD}" dt="2024-03-05T18:15:17.326" v="1926" actId="20577"/>
          <ac:spMkLst>
            <pc:docMk/>
            <pc:sldMk cId="2767694746" sldId="304"/>
            <ac:spMk id="2" creationId="{2CCD7996-7D90-6013-6B9D-8F6710EFD9B5}"/>
          </ac:spMkLst>
        </pc:spChg>
      </pc:sldChg>
      <pc:sldChg chg="modSp add replId">
        <pc:chgData name="Liz Guess" userId="S::e10eag1@mail.niu.edu::d17a8f2f-a8ab-4b2c-b3aa-eccab4d65fc2" providerId="AD" clId="Web-{56ED1C32-8FC8-1C3F-895D-245E58E0F9DD}" dt="2024-03-05T18:28:21.709" v="3143" actId="20577"/>
        <pc:sldMkLst>
          <pc:docMk/>
          <pc:sldMk cId="2996892813" sldId="304"/>
        </pc:sldMkLst>
        <pc:spChg chg="mod">
          <ac:chgData name="Liz Guess" userId="S::e10eag1@mail.niu.edu::d17a8f2f-a8ab-4b2c-b3aa-eccab4d65fc2" providerId="AD" clId="Web-{56ED1C32-8FC8-1C3F-895D-245E58E0F9DD}" dt="2024-03-05T18:28:21.709" v="3143" actId="20577"/>
          <ac:spMkLst>
            <pc:docMk/>
            <pc:sldMk cId="2996892813" sldId="304"/>
            <ac:spMk id="2" creationId="{2CCD7996-7D90-6013-6B9D-8F6710EFD9B5}"/>
          </ac:spMkLst>
        </pc:spChg>
      </pc:sldChg>
      <pc:sldChg chg="addSp modSp add replId">
        <pc:chgData name="Liz Guess" userId="S::e10eag1@mail.niu.edu::d17a8f2f-a8ab-4b2c-b3aa-eccab4d65fc2" providerId="AD" clId="Web-{56ED1C32-8FC8-1C3F-895D-245E58E0F9DD}" dt="2024-03-05T18:49:00.466" v="3297" actId="20577"/>
        <pc:sldMkLst>
          <pc:docMk/>
          <pc:sldMk cId="2458237214" sldId="305"/>
        </pc:sldMkLst>
        <pc:spChg chg="mod">
          <ac:chgData name="Liz Guess" userId="S::e10eag1@mail.niu.edu::d17a8f2f-a8ab-4b2c-b3aa-eccab4d65fc2" providerId="AD" clId="Web-{56ED1C32-8FC8-1C3F-895D-245E58E0F9DD}" dt="2024-03-05T18:49:00.466" v="3297" actId="20577"/>
          <ac:spMkLst>
            <pc:docMk/>
            <pc:sldMk cId="2458237214" sldId="305"/>
            <ac:spMk id="2" creationId="{2CCD7996-7D90-6013-6B9D-8F6710EFD9B5}"/>
          </ac:spMkLst>
        </pc:spChg>
        <pc:picChg chg="add mod">
          <ac:chgData name="Liz Guess" userId="S::e10eag1@mail.niu.edu::d17a8f2f-a8ab-4b2c-b3aa-eccab4d65fc2" providerId="AD" clId="Web-{56ED1C32-8FC8-1C3F-895D-245E58E0F9DD}" dt="2024-03-05T18:40:19.950" v="3154" actId="1076"/>
          <ac:picMkLst>
            <pc:docMk/>
            <pc:sldMk cId="2458237214" sldId="305"/>
            <ac:picMk id="4" creationId="{50264AD3-D5AF-1E72-4972-4B6AA52000AD}"/>
          </ac:picMkLst>
        </pc:picChg>
      </pc:sldChg>
      <pc:sldChg chg="modSp add ord replId">
        <pc:chgData name="Liz Guess" userId="S::e10eag1@mail.niu.edu::d17a8f2f-a8ab-4b2c-b3aa-eccab4d65fc2" providerId="AD" clId="Web-{56ED1C32-8FC8-1C3F-895D-245E58E0F9DD}" dt="2024-03-05T18:54:39.382" v="3701" actId="20577"/>
        <pc:sldMkLst>
          <pc:docMk/>
          <pc:sldMk cId="769166267" sldId="306"/>
        </pc:sldMkLst>
        <pc:spChg chg="mod">
          <ac:chgData name="Liz Guess" userId="S::e10eag1@mail.niu.edu::d17a8f2f-a8ab-4b2c-b3aa-eccab4d65fc2" providerId="AD" clId="Web-{56ED1C32-8FC8-1C3F-895D-245E58E0F9DD}" dt="2024-03-05T18:54:39.382" v="3701" actId="20577"/>
          <ac:spMkLst>
            <pc:docMk/>
            <pc:sldMk cId="769166267" sldId="306"/>
            <ac:spMk id="2" creationId="{2CCD7996-7D90-6013-6B9D-8F6710EFD9B5}"/>
          </ac:spMkLst>
        </pc:spChg>
        <pc:spChg chg="mod">
          <ac:chgData name="Liz Guess" userId="S::e10eag1@mail.niu.edu::d17a8f2f-a8ab-4b2c-b3aa-eccab4d65fc2" providerId="AD" clId="Web-{56ED1C32-8FC8-1C3F-895D-245E58E0F9DD}" dt="2024-03-05T18:49:49.327" v="3367" actId="20577"/>
          <ac:spMkLst>
            <pc:docMk/>
            <pc:sldMk cId="769166267" sldId="306"/>
            <ac:spMk id="3" creationId="{9E9F3A37-2FEB-6BF3-F4E9-65E0D6226948}"/>
          </ac:spMkLst>
        </pc:spChg>
      </pc:sldChg>
    </pc:docChg>
  </pc:docChgLst>
  <pc:docChgLst>
    <pc:chgData name="John Acardo" userId="81dbead8-a25f-4486-9d93-9cce6d5931ec" providerId="ADAL" clId="{6657ABF9-1099-1C48-83D2-64C07986D0C4}"/>
    <pc:docChg chg="custSel addSld delSld modSld">
      <pc:chgData name="John Acardo" userId="81dbead8-a25f-4486-9d93-9cce6d5931ec" providerId="ADAL" clId="{6657ABF9-1099-1C48-83D2-64C07986D0C4}" dt="2024-03-06T11:58:10.436" v="2849" actId="20577"/>
      <pc:docMkLst>
        <pc:docMk/>
      </pc:docMkLst>
      <pc:sldChg chg="modSp mod">
        <pc:chgData name="John Acardo" userId="81dbead8-a25f-4486-9d93-9cce6d5931ec" providerId="ADAL" clId="{6657ABF9-1099-1C48-83D2-64C07986D0C4}" dt="2024-03-05T02:16:38.927" v="504" actId="20577"/>
        <pc:sldMkLst>
          <pc:docMk/>
          <pc:sldMk cId="239249170" sldId="271"/>
        </pc:sldMkLst>
        <pc:spChg chg="mod">
          <ac:chgData name="John Acardo" userId="81dbead8-a25f-4486-9d93-9cce6d5931ec" providerId="ADAL" clId="{6657ABF9-1099-1C48-83D2-64C07986D0C4}" dt="2024-03-05T02:16:24.396" v="478" actId="20577"/>
          <ac:spMkLst>
            <pc:docMk/>
            <pc:sldMk cId="239249170" sldId="271"/>
            <ac:spMk id="2" creationId="{00000000-0000-0000-0000-000000000000}"/>
          </ac:spMkLst>
        </pc:spChg>
        <pc:spChg chg="mod">
          <ac:chgData name="John Acardo" userId="81dbead8-a25f-4486-9d93-9cce6d5931ec" providerId="ADAL" clId="{6657ABF9-1099-1C48-83D2-64C07986D0C4}" dt="2024-03-05T02:16:38.927" v="504" actId="20577"/>
          <ac:spMkLst>
            <pc:docMk/>
            <pc:sldMk cId="239249170" sldId="271"/>
            <ac:spMk id="4" creationId="{00000000-0000-0000-0000-000000000000}"/>
          </ac:spMkLst>
        </pc:spChg>
      </pc:sldChg>
      <pc:sldChg chg="del">
        <pc:chgData name="John Acardo" userId="81dbead8-a25f-4486-9d93-9cce6d5931ec" providerId="ADAL" clId="{6657ABF9-1099-1C48-83D2-64C07986D0C4}" dt="2024-03-04T15:20:17.900" v="0" actId="2696"/>
        <pc:sldMkLst>
          <pc:docMk/>
          <pc:sldMk cId="442786704" sldId="276"/>
        </pc:sldMkLst>
      </pc:sldChg>
      <pc:sldChg chg="del">
        <pc:chgData name="John Acardo" userId="81dbead8-a25f-4486-9d93-9cce6d5931ec" providerId="ADAL" clId="{6657ABF9-1099-1C48-83D2-64C07986D0C4}" dt="2024-03-04T15:20:17.900" v="0" actId="2696"/>
        <pc:sldMkLst>
          <pc:docMk/>
          <pc:sldMk cId="709265826" sldId="277"/>
        </pc:sldMkLst>
      </pc:sldChg>
      <pc:sldChg chg="del">
        <pc:chgData name="John Acardo" userId="81dbead8-a25f-4486-9d93-9cce6d5931ec" providerId="ADAL" clId="{6657ABF9-1099-1C48-83D2-64C07986D0C4}" dt="2024-03-04T15:20:17.900" v="0" actId="2696"/>
        <pc:sldMkLst>
          <pc:docMk/>
          <pc:sldMk cId="990630326" sldId="278"/>
        </pc:sldMkLst>
      </pc:sldChg>
      <pc:sldChg chg="del">
        <pc:chgData name="John Acardo" userId="81dbead8-a25f-4486-9d93-9cce6d5931ec" providerId="ADAL" clId="{6657ABF9-1099-1C48-83D2-64C07986D0C4}" dt="2024-03-04T15:20:17.900" v="0" actId="2696"/>
        <pc:sldMkLst>
          <pc:docMk/>
          <pc:sldMk cId="1197646796" sldId="281"/>
        </pc:sldMkLst>
      </pc:sldChg>
      <pc:sldChg chg="del">
        <pc:chgData name="John Acardo" userId="81dbead8-a25f-4486-9d93-9cce6d5931ec" providerId="ADAL" clId="{6657ABF9-1099-1C48-83D2-64C07986D0C4}" dt="2024-03-04T15:20:17.900" v="0" actId="2696"/>
        <pc:sldMkLst>
          <pc:docMk/>
          <pc:sldMk cId="1783741757" sldId="282"/>
        </pc:sldMkLst>
      </pc:sldChg>
      <pc:sldChg chg="del">
        <pc:chgData name="John Acardo" userId="81dbead8-a25f-4486-9d93-9cce6d5931ec" providerId="ADAL" clId="{6657ABF9-1099-1C48-83D2-64C07986D0C4}" dt="2024-03-04T15:20:17.900" v="0" actId="2696"/>
        <pc:sldMkLst>
          <pc:docMk/>
          <pc:sldMk cId="1314774791" sldId="283"/>
        </pc:sldMkLst>
      </pc:sldChg>
      <pc:sldChg chg="del">
        <pc:chgData name="John Acardo" userId="81dbead8-a25f-4486-9d93-9cce6d5931ec" providerId="ADAL" clId="{6657ABF9-1099-1C48-83D2-64C07986D0C4}" dt="2024-03-04T15:20:17.900" v="0" actId="2696"/>
        <pc:sldMkLst>
          <pc:docMk/>
          <pc:sldMk cId="909469370" sldId="284"/>
        </pc:sldMkLst>
      </pc:sldChg>
      <pc:sldChg chg="del">
        <pc:chgData name="John Acardo" userId="81dbead8-a25f-4486-9d93-9cce6d5931ec" providerId="ADAL" clId="{6657ABF9-1099-1C48-83D2-64C07986D0C4}" dt="2024-03-04T15:20:17.900" v="0" actId="2696"/>
        <pc:sldMkLst>
          <pc:docMk/>
          <pc:sldMk cId="1351670055" sldId="285"/>
        </pc:sldMkLst>
      </pc:sldChg>
      <pc:sldChg chg="del">
        <pc:chgData name="John Acardo" userId="81dbead8-a25f-4486-9d93-9cce6d5931ec" providerId="ADAL" clId="{6657ABF9-1099-1C48-83D2-64C07986D0C4}" dt="2024-03-04T15:20:17.900" v="0" actId="2696"/>
        <pc:sldMkLst>
          <pc:docMk/>
          <pc:sldMk cId="2135810624" sldId="286"/>
        </pc:sldMkLst>
      </pc:sldChg>
      <pc:sldChg chg="del">
        <pc:chgData name="John Acardo" userId="81dbead8-a25f-4486-9d93-9cce6d5931ec" providerId="ADAL" clId="{6657ABF9-1099-1C48-83D2-64C07986D0C4}" dt="2024-03-04T15:20:17.900" v="0" actId="2696"/>
        <pc:sldMkLst>
          <pc:docMk/>
          <pc:sldMk cId="2135108026" sldId="287"/>
        </pc:sldMkLst>
      </pc:sldChg>
      <pc:sldChg chg="del">
        <pc:chgData name="John Acardo" userId="81dbead8-a25f-4486-9d93-9cce6d5931ec" providerId="ADAL" clId="{6657ABF9-1099-1C48-83D2-64C07986D0C4}" dt="2024-03-04T15:20:17.900" v="0" actId="2696"/>
        <pc:sldMkLst>
          <pc:docMk/>
          <pc:sldMk cId="2821068798" sldId="288"/>
        </pc:sldMkLst>
      </pc:sldChg>
      <pc:sldChg chg="del">
        <pc:chgData name="John Acardo" userId="81dbead8-a25f-4486-9d93-9cce6d5931ec" providerId="ADAL" clId="{6657ABF9-1099-1C48-83D2-64C07986D0C4}" dt="2024-03-04T15:20:17.900" v="0" actId="2696"/>
        <pc:sldMkLst>
          <pc:docMk/>
          <pc:sldMk cId="2833515322" sldId="289"/>
        </pc:sldMkLst>
      </pc:sldChg>
      <pc:sldChg chg="del">
        <pc:chgData name="John Acardo" userId="81dbead8-a25f-4486-9d93-9cce6d5931ec" providerId="ADAL" clId="{6657ABF9-1099-1C48-83D2-64C07986D0C4}" dt="2024-03-04T15:20:17.900" v="0" actId="2696"/>
        <pc:sldMkLst>
          <pc:docMk/>
          <pc:sldMk cId="1119832751" sldId="290"/>
        </pc:sldMkLst>
      </pc:sldChg>
      <pc:sldChg chg="del">
        <pc:chgData name="John Acardo" userId="81dbead8-a25f-4486-9d93-9cce6d5931ec" providerId="ADAL" clId="{6657ABF9-1099-1C48-83D2-64C07986D0C4}" dt="2024-03-04T15:20:17.900" v="0" actId="2696"/>
        <pc:sldMkLst>
          <pc:docMk/>
          <pc:sldMk cId="3623305955" sldId="291"/>
        </pc:sldMkLst>
      </pc:sldChg>
      <pc:sldChg chg="modSp mod">
        <pc:chgData name="John Acardo" userId="81dbead8-a25f-4486-9d93-9cce6d5931ec" providerId="ADAL" clId="{6657ABF9-1099-1C48-83D2-64C07986D0C4}" dt="2024-03-05T20:55:31.437" v="2829"/>
        <pc:sldMkLst>
          <pc:docMk/>
          <pc:sldMk cId="739187470" sldId="293"/>
        </pc:sldMkLst>
        <pc:spChg chg="mod">
          <ac:chgData name="John Acardo" userId="81dbead8-a25f-4486-9d93-9cce6d5931ec" providerId="ADAL" clId="{6657ABF9-1099-1C48-83D2-64C07986D0C4}" dt="2024-03-05T20:55:31.437" v="2829"/>
          <ac:spMkLst>
            <pc:docMk/>
            <pc:sldMk cId="739187470" sldId="293"/>
            <ac:spMk id="2" creationId="{7E7EA489-0986-55A2-6D6D-944A77F3B6AE}"/>
          </ac:spMkLst>
        </pc:spChg>
      </pc:sldChg>
      <pc:sldChg chg="modSp new mod">
        <pc:chgData name="John Acardo" userId="81dbead8-a25f-4486-9d93-9cce6d5931ec" providerId="ADAL" clId="{6657ABF9-1099-1C48-83D2-64C07986D0C4}" dt="2024-03-05T15:53:46.381" v="905" actId="20577"/>
        <pc:sldMkLst>
          <pc:docMk/>
          <pc:sldMk cId="1300656344" sldId="294"/>
        </pc:sldMkLst>
        <pc:spChg chg="mod">
          <ac:chgData name="John Acardo" userId="81dbead8-a25f-4486-9d93-9cce6d5931ec" providerId="ADAL" clId="{6657ABF9-1099-1C48-83D2-64C07986D0C4}" dt="2024-03-05T15:53:46.381" v="905" actId="20577"/>
          <ac:spMkLst>
            <pc:docMk/>
            <pc:sldMk cId="1300656344" sldId="294"/>
            <ac:spMk id="2" creationId="{2CCD7996-7D90-6013-6B9D-8F6710EFD9B5}"/>
          </ac:spMkLst>
        </pc:spChg>
        <pc:spChg chg="mod">
          <ac:chgData name="John Acardo" userId="81dbead8-a25f-4486-9d93-9cce6d5931ec" providerId="ADAL" clId="{6657ABF9-1099-1C48-83D2-64C07986D0C4}" dt="2024-03-04T16:10:33.083" v="204" actId="20577"/>
          <ac:spMkLst>
            <pc:docMk/>
            <pc:sldMk cId="1300656344" sldId="294"/>
            <ac:spMk id="3" creationId="{9E9F3A37-2FEB-6BF3-F4E9-65E0D6226948}"/>
          </ac:spMkLst>
        </pc:spChg>
      </pc:sldChg>
      <pc:sldChg chg="del">
        <pc:chgData name="John Acardo" userId="81dbead8-a25f-4486-9d93-9cce6d5931ec" providerId="ADAL" clId="{6657ABF9-1099-1C48-83D2-64C07986D0C4}" dt="2024-03-04T15:20:17.900" v="0" actId="2696"/>
        <pc:sldMkLst>
          <pc:docMk/>
          <pc:sldMk cId="2723962971" sldId="294"/>
        </pc:sldMkLst>
      </pc:sldChg>
      <pc:sldChg chg="modSp new mod">
        <pc:chgData name="John Acardo" userId="81dbead8-a25f-4486-9d93-9cce6d5931ec" providerId="ADAL" clId="{6657ABF9-1099-1C48-83D2-64C07986D0C4}" dt="2024-03-05T15:56:14.776" v="1468" actId="20577"/>
        <pc:sldMkLst>
          <pc:docMk/>
          <pc:sldMk cId="1629094111" sldId="301"/>
        </pc:sldMkLst>
        <pc:spChg chg="mod">
          <ac:chgData name="John Acardo" userId="81dbead8-a25f-4486-9d93-9cce6d5931ec" providerId="ADAL" clId="{6657ABF9-1099-1C48-83D2-64C07986D0C4}" dt="2024-03-05T15:56:14.776" v="1468" actId="20577"/>
          <ac:spMkLst>
            <pc:docMk/>
            <pc:sldMk cId="1629094111" sldId="301"/>
            <ac:spMk id="2" creationId="{B32D1704-1F21-D863-52B7-4CD8B65F00FE}"/>
          </ac:spMkLst>
        </pc:spChg>
        <pc:spChg chg="mod">
          <ac:chgData name="John Acardo" userId="81dbead8-a25f-4486-9d93-9cce6d5931ec" providerId="ADAL" clId="{6657ABF9-1099-1C48-83D2-64C07986D0C4}" dt="2024-03-05T14:00:49.739" v="560" actId="20577"/>
          <ac:spMkLst>
            <pc:docMk/>
            <pc:sldMk cId="1629094111" sldId="301"/>
            <ac:spMk id="3" creationId="{C15A6315-468E-04BA-45D4-D9FDE0C14D90}"/>
          </ac:spMkLst>
        </pc:spChg>
      </pc:sldChg>
      <pc:sldChg chg="modSp new mod">
        <pc:chgData name="John Acardo" userId="81dbead8-a25f-4486-9d93-9cce6d5931ec" providerId="ADAL" clId="{6657ABF9-1099-1C48-83D2-64C07986D0C4}" dt="2024-03-06T11:58:10.436" v="2849" actId="20577"/>
        <pc:sldMkLst>
          <pc:docMk/>
          <pc:sldMk cId="286810103" sldId="302"/>
        </pc:sldMkLst>
        <pc:spChg chg="mod">
          <ac:chgData name="John Acardo" userId="81dbead8-a25f-4486-9d93-9cce6d5931ec" providerId="ADAL" clId="{6657ABF9-1099-1C48-83D2-64C07986D0C4}" dt="2024-03-06T11:58:10.436" v="2849" actId="20577"/>
          <ac:spMkLst>
            <pc:docMk/>
            <pc:sldMk cId="286810103" sldId="302"/>
            <ac:spMk id="2" creationId="{99CC0241-A2F0-C5DF-1DE9-5FFC9C1BAEAA}"/>
          </ac:spMkLst>
        </pc:spChg>
        <pc:spChg chg="mod">
          <ac:chgData name="John Acardo" userId="81dbead8-a25f-4486-9d93-9cce6d5931ec" providerId="ADAL" clId="{6657ABF9-1099-1C48-83D2-64C07986D0C4}" dt="2024-03-05T14:01:12.416" v="595" actId="20577"/>
          <ac:spMkLst>
            <pc:docMk/>
            <pc:sldMk cId="286810103" sldId="302"/>
            <ac:spMk id="3" creationId="{148CC537-6A43-4EC9-6392-ADF2519DD56C}"/>
          </ac:spMkLst>
        </pc:spChg>
      </pc:sldChg>
      <pc:sldChg chg="modSp new del mod">
        <pc:chgData name="John Acardo" userId="81dbead8-a25f-4486-9d93-9cce6d5931ec" providerId="ADAL" clId="{6657ABF9-1099-1C48-83D2-64C07986D0C4}" dt="2024-03-05T20:55:23.965" v="2827" actId="2696"/>
        <pc:sldMkLst>
          <pc:docMk/>
          <pc:sldMk cId="118629637" sldId="303"/>
        </pc:sldMkLst>
        <pc:spChg chg="mod">
          <ac:chgData name="John Acardo" userId="81dbead8-a25f-4486-9d93-9cce6d5931ec" providerId="ADAL" clId="{6657ABF9-1099-1C48-83D2-64C07986D0C4}" dt="2024-03-05T18:52:23.635" v="2826" actId="20577"/>
          <ac:spMkLst>
            <pc:docMk/>
            <pc:sldMk cId="118629637" sldId="303"/>
            <ac:spMk id="2" creationId="{EF1BE0E3-27FE-C916-4DF3-1B9308659506}"/>
          </ac:spMkLst>
        </pc:spChg>
        <pc:spChg chg="mod">
          <ac:chgData name="John Acardo" userId="81dbead8-a25f-4486-9d93-9cce6d5931ec" providerId="ADAL" clId="{6657ABF9-1099-1C48-83D2-64C07986D0C4}" dt="2024-03-05T14:01:28.140" v="649" actId="20577"/>
          <ac:spMkLst>
            <pc:docMk/>
            <pc:sldMk cId="118629637" sldId="303"/>
            <ac:spMk id="3" creationId="{5FC9FD5F-F6A7-B90E-EEFA-BCAAFCC3CD2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11A00E0-8A82-468F-9B2B-F8EB4AB6399D}" type="datetimeFigureOut">
              <a:rPr lang="en-US" smtClean="0"/>
              <a:t>3/6/2024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4DC4D65-DA11-4126-9556-9310B8956503}" type="slidenum">
              <a:rPr lang="en-US" smtClean="0"/>
              <a:t>‹#›</a:t>
            </a:fld>
            <a:endParaRPr lang="en-US"/>
          </a:p>
        </p:txBody>
      </p:sp>
    </p:spTree>
    <p:extLst>
      <p:ext uri="{BB962C8B-B14F-4D97-AF65-F5344CB8AC3E}">
        <p14:creationId xmlns:p14="http://schemas.microsoft.com/office/powerpoint/2010/main" val="14533772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F7AD5-1E06-481F-9C05-C3A40CB42C63}" type="datetimeFigureOut">
              <a:rPr lang="en-US" smtClean="0"/>
              <a:t>3/6/2024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BF22EF-CF13-4EA3-BA93-BBE40C153887}" type="slidenum">
              <a:rPr lang="en-US" smtClean="0"/>
              <a:t>‹#›</a:t>
            </a:fld>
            <a:endParaRPr lang="en-US"/>
          </a:p>
        </p:txBody>
      </p:sp>
    </p:spTree>
    <p:extLst>
      <p:ext uri="{BB962C8B-B14F-4D97-AF65-F5344CB8AC3E}">
        <p14:creationId xmlns:p14="http://schemas.microsoft.com/office/powerpoint/2010/main" val="951235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6248400"/>
            <a:ext cx="12192000" cy="609600"/>
          </a:xfrm>
          <a:prstGeom prst="rect">
            <a:avLst/>
          </a:prstGeom>
          <a:solidFill>
            <a:schemeClr val="tx1"/>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n>
                <a:noFill/>
              </a:ln>
            </a:endParaRPr>
          </a:p>
        </p:txBody>
      </p:sp>
      <p:sp>
        <p:nvSpPr>
          <p:cNvPr id="9" name="Rectangle 8"/>
          <p:cNvSpPr/>
          <p:nvPr userDrawn="1"/>
        </p:nvSpPr>
        <p:spPr>
          <a:xfrm>
            <a:off x="0" y="1"/>
            <a:ext cx="12192000" cy="1194329"/>
          </a:xfrm>
          <a:prstGeom prst="rect">
            <a:avLst/>
          </a:prstGeom>
          <a:solidFill>
            <a:srgbClr val="C8102E"/>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n>
                <a:noFill/>
              </a:ln>
              <a:effectLst/>
            </a:endParaRPr>
          </a:p>
        </p:txBody>
      </p:sp>
      <p:sp>
        <p:nvSpPr>
          <p:cNvPr id="2" name="Title 1"/>
          <p:cNvSpPr>
            <a:spLocks noGrp="1"/>
          </p:cNvSpPr>
          <p:nvPr>
            <p:ph type="ctrTitle" hasCustomPrompt="1"/>
          </p:nvPr>
        </p:nvSpPr>
        <p:spPr>
          <a:xfrm>
            <a:off x="812800" y="3733800"/>
            <a:ext cx="10566400" cy="1219200"/>
          </a:xfrm>
        </p:spPr>
        <p:txBody>
          <a:bodyPr anchor="b"/>
          <a:lstStyle>
            <a:lvl1pPr algn="ctr">
              <a:defRPr sz="3600">
                <a:solidFill>
                  <a:srgbClr val="C8102E"/>
                </a:solidFill>
              </a:defRPr>
            </a:lvl1pPr>
          </a:lstStyle>
          <a:p>
            <a:r>
              <a:rPr lang="en-US"/>
              <a:t>Click here to edit Master title style</a:t>
            </a:r>
          </a:p>
        </p:txBody>
      </p:sp>
      <p:sp>
        <p:nvSpPr>
          <p:cNvPr id="3" name="Subtitle 2"/>
          <p:cNvSpPr>
            <a:spLocks noGrp="1"/>
          </p:cNvSpPr>
          <p:nvPr>
            <p:ph type="subTitle" idx="1"/>
          </p:nvPr>
        </p:nvSpPr>
        <p:spPr>
          <a:xfrm>
            <a:off x="1625600" y="5134240"/>
            <a:ext cx="8737600" cy="804862"/>
          </a:xfrm>
        </p:spPr>
        <p:txBody>
          <a:bodyPr>
            <a:normAutofit/>
          </a:bodyPr>
          <a:lstStyle>
            <a:lvl1pPr marL="0" indent="0" algn="ctr">
              <a:buNone/>
              <a:defRPr sz="2400" b="1">
                <a:solidFill>
                  <a:schemeClr val="tx1">
                    <a:lumMod val="75000"/>
                    <a:lumOff val="2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98269" y="593983"/>
            <a:ext cx="2195462" cy="1966938"/>
          </a:xfrm>
          <a:prstGeom prst="rect">
            <a:avLst/>
          </a:prstGeom>
        </p:spPr>
      </p:pic>
    </p:spTree>
    <p:extLst>
      <p:ext uri="{BB962C8B-B14F-4D97-AF65-F5344CB8AC3E}">
        <p14:creationId xmlns:p14="http://schemas.microsoft.com/office/powerpoint/2010/main" val="59529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4648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6A6A54-2A6B-4242-B691-C4DE4231F394}" type="datetimeFigureOut">
              <a:rPr lang="en-US" smtClean="0"/>
              <a:t>3/6/2024</a:t>
            </a:fld>
            <a:endParaRPr lang="en-US"/>
          </a:p>
        </p:txBody>
      </p:sp>
      <p:sp>
        <p:nvSpPr>
          <p:cNvPr id="6" name="Slide Number Placeholder 5"/>
          <p:cNvSpPr>
            <a:spLocks noGrp="1"/>
          </p:cNvSpPr>
          <p:nvPr>
            <p:ph type="sldNum" sz="quarter" idx="12"/>
          </p:nvPr>
        </p:nvSpPr>
        <p:spPr/>
        <p:txBody>
          <a:bodyPr/>
          <a:lstStyle/>
          <a:p>
            <a:fld id="{B2FED1A7-FB98-43FD-AA3D-E7C3EC56B298}" type="slidenum">
              <a:rPr lang="en-US" smtClean="0"/>
              <a:t>‹#›</a:t>
            </a:fld>
            <a:endParaRPr lang="en-US"/>
          </a:p>
        </p:txBody>
      </p:sp>
      <p:sp>
        <p:nvSpPr>
          <p:cNvPr id="7" name="Title Placeholder 1"/>
          <p:cNvSpPr>
            <a:spLocks noGrp="1"/>
          </p:cNvSpPr>
          <p:nvPr>
            <p:ph type="title"/>
          </p:nvPr>
        </p:nvSpPr>
        <p:spPr>
          <a:xfrm>
            <a:off x="609600" y="152400"/>
            <a:ext cx="10058400" cy="1066800"/>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2518282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head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1" y="1981200"/>
            <a:ext cx="10138129"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6A6A54-2A6B-4242-B691-C4DE4231F394}" type="datetimeFigureOut">
              <a:rPr lang="en-US" smtClean="0"/>
              <a:t>3/6/2024</a:t>
            </a:fld>
            <a:endParaRPr lang="en-US"/>
          </a:p>
        </p:txBody>
      </p:sp>
      <p:sp>
        <p:nvSpPr>
          <p:cNvPr id="6" name="Slide Number Placeholder 5"/>
          <p:cNvSpPr>
            <a:spLocks noGrp="1"/>
          </p:cNvSpPr>
          <p:nvPr>
            <p:ph type="sldNum" sz="quarter" idx="12"/>
          </p:nvPr>
        </p:nvSpPr>
        <p:spPr/>
        <p:txBody>
          <a:bodyPr/>
          <a:lstStyle/>
          <a:p>
            <a:fld id="{B2FED1A7-FB98-43FD-AA3D-E7C3EC56B298}" type="slidenum">
              <a:rPr lang="en-US" smtClean="0"/>
              <a:t>‹#›</a:t>
            </a:fld>
            <a:endParaRPr lang="en-US"/>
          </a:p>
        </p:txBody>
      </p:sp>
      <p:sp>
        <p:nvSpPr>
          <p:cNvPr id="8" name="Text Placeholder 7"/>
          <p:cNvSpPr>
            <a:spLocks noGrp="1"/>
          </p:cNvSpPr>
          <p:nvPr>
            <p:ph type="body" sz="quarter" idx="13" hasCustomPrompt="1"/>
          </p:nvPr>
        </p:nvSpPr>
        <p:spPr>
          <a:xfrm>
            <a:off x="609600" y="1371600"/>
            <a:ext cx="10160000" cy="533400"/>
          </a:xfrm>
        </p:spPr>
        <p:txBody>
          <a:bodyPr/>
          <a:lstStyle>
            <a:lvl1pPr marL="0" indent="0">
              <a:buNone/>
              <a:defRPr b="1" baseline="0">
                <a:solidFill>
                  <a:srgbClr val="C8102E"/>
                </a:solidFill>
              </a:defRPr>
            </a:lvl1pPr>
          </a:lstStyle>
          <a:p>
            <a:pPr lvl="0"/>
            <a:r>
              <a:rPr lang="en-US"/>
              <a:t>Sub-Header Text goes here</a:t>
            </a:r>
          </a:p>
        </p:txBody>
      </p:sp>
    </p:spTree>
    <p:extLst>
      <p:ext uri="{BB962C8B-B14F-4D97-AF65-F5344CB8AC3E}">
        <p14:creationId xmlns:p14="http://schemas.microsoft.com/office/powerpoint/2010/main" val="3295786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7545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371600"/>
            <a:ext cx="5308600" cy="47545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76A6A54-2A6B-4242-B691-C4DE4231F394}" type="datetimeFigureOut">
              <a:rPr lang="en-US" smtClean="0"/>
              <a:t>3/6/2024</a:t>
            </a:fld>
            <a:endParaRPr lang="en-US"/>
          </a:p>
        </p:txBody>
      </p:sp>
      <p:sp>
        <p:nvSpPr>
          <p:cNvPr id="7" name="Slide Number Placeholder 6"/>
          <p:cNvSpPr>
            <a:spLocks noGrp="1"/>
          </p:cNvSpPr>
          <p:nvPr>
            <p:ph type="sldNum" sz="quarter" idx="12"/>
          </p:nvPr>
        </p:nvSpPr>
        <p:spPr/>
        <p:txBody>
          <a:bodyPr/>
          <a:lstStyle/>
          <a:p>
            <a:fld id="{B2FED1A7-FB98-43FD-AA3D-E7C3EC56B298}" type="slidenum">
              <a:rPr lang="en-US" smtClean="0"/>
              <a:t>‹#›</a:t>
            </a:fld>
            <a:endParaRPr lang="en-US"/>
          </a:p>
        </p:txBody>
      </p:sp>
      <p:sp>
        <p:nvSpPr>
          <p:cNvPr id="9" name="Title 8"/>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41510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524002"/>
            <a:ext cx="5384800" cy="21335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524002"/>
            <a:ext cx="5384800" cy="21335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76A6A54-2A6B-4242-B691-C4DE4231F394}" type="datetimeFigureOut">
              <a:rPr lang="en-US" smtClean="0"/>
              <a:t>3/6/2024</a:t>
            </a:fld>
            <a:endParaRPr lang="en-US"/>
          </a:p>
        </p:txBody>
      </p:sp>
      <p:sp>
        <p:nvSpPr>
          <p:cNvPr id="7" name="Slide Number Placeholder 6"/>
          <p:cNvSpPr>
            <a:spLocks noGrp="1"/>
          </p:cNvSpPr>
          <p:nvPr>
            <p:ph type="sldNum" sz="quarter" idx="12"/>
          </p:nvPr>
        </p:nvSpPr>
        <p:spPr/>
        <p:txBody>
          <a:bodyPr/>
          <a:lstStyle/>
          <a:p>
            <a:fld id="{B2FED1A7-FB98-43FD-AA3D-E7C3EC56B298}" type="slidenum">
              <a:rPr lang="en-US" smtClean="0"/>
              <a:t>‹#›</a:t>
            </a:fld>
            <a:endParaRPr lang="en-US"/>
          </a:p>
        </p:txBody>
      </p:sp>
      <p:sp>
        <p:nvSpPr>
          <p:cNvPr id="10" name="Content Placeholder 2"/>
          <p:cNvSpPr>
            <a:spLocks noGrp="1"/>
          </p:cNvSpPr>
          <p:nvPr>
            <p:ph sz="half" idx="13"/>
          </p:nvPr>
        </p:nvSpPr>
        <p:spPr>
          <a:xfrm>
            <a:off x="609600" y="3810001"/>
            <a:ext cx="5384800" cy="21335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3"/>
          <p:cNvSpPr>
            <a:spLocks noGrp="1"/>
          </p:cNvSpPr>
          <p:nvPr>
            <p:ph sz="half" idx="14"/>
          </p:nvPr>
        </p:nvSpPr>
        <p:spPr>
          <a:xfrm>
            <a:off x="6197600" y="3810001"/>
            <a:ext cx="5384800" cy="21335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1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05224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1" y="1352550"/>
            <a:ext cx="5127313" cy="639762"/>
          </a:xfrm>
        </p:spPr>
        <p:txBody>
          <a:bodyPr anchor="b"/>
          <a:lstStyle>
            <a:lvl1pPr marL="0" indent="0" algn="ctr">
              <a:buNone/>
              <a:defRPr sz="2400" b="1">
                <a:solidFill>
                  <a:srgbClr val="C8102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1" y="1992312"/>
            <a:ext cx="51273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888568" y="1352550"/>
            <a:ext cx="5084233" cy="639762"/>
          </a:xfrm>
        </p:spPr>
        <p:txBody>
          <a:bodyPr anchor="b"/>
          <a:lstStyle>
            <a:lvl1pPr marL="0" indent="0" algn="ctr">
              <a:buNone/>
              <a:defRPr sz="2400" b="1">
                <a:solidFill>
                  <a:srgbClr val="C8102E"/>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88568" y="1992312"/>
            <a:ext cx="50842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76A6A54-2A6B-4242-B691-C4DE4231F394}" type="datetimeFigureOut">
              <a:rPr lang="en-US" smtClean="0"/>
              <a:t>3/6/2024</a:t>
            </a:fld>
            <a:endParaRPr lang="en-US"/>
          </a:p>
        </p:txBody>
      </p:sp>
      <p:sp>
        <p:nvSpPr>
          <p:cNvPr id="9" name="Slide Number Placeholder 8"/>
          <p:cNvSpPr>
            <a:spLocks noGrp="1"/>
          </p:cNvSpPr>
          <p:nvPr>
            <p:ph type="sldNum" sz="quarter" idx="12"/>
          </p:nvPr>
        </p:nvSpPr>
        <p:spPr/>
        <p:txBody>
          <a:bodyPr/>
          <a:lstStyle/>
          <a:p>
            <a:fld id="{B2FED1A7-FB98-43FD-AA3D-E7C3EC56B298}" type="slidenum">
              <a:rPr lang="en-US" smtClean="0"/>
              <a:t>‹#›</a:t>
            </a:fld>
            <a:endParaRPr lang="en-US"/>
          </a:p>
        </p:txBody>
      </p:sp>
    </p:spTree>
    <p:extLst>
      <p:ext uri="{BB962C8B-B14F-4D97-AF65-F5344CB8AC3E}">
        <p14:creationId xmlns:p14="http://schemas.microsoft.com/office/powerpoint/2010/main" val="811000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76A6A54-2A6B-4242-B691-C4DE4231F394}" type="datetimeFigureOut">
              <a:rPr lang="en-US" smtClean="0"/>
              <a:t>3/6/2024</a:t>
            </a:fld>
            <a:endParaRPr lang="en-US"/>
          </a:p>
        </p:txBody>
      </p:sp>
      <p:sp>
        <p:nvSpPr>
          <p:cNvPr id="4" name="Footer Placeholder 3"/>
          <p:cNvSpPr>
            <a:spLocks noGrp="1"/>
          </p:cNvSpPr>
          <p:nvPr>
            <p:ph type="ftr" sz="quarter" idx="11"/>
          </p:nvPr>
        </p:nvSpPr>
        <p:spPr>
          <a:xfrm>
            <a:off x="4165600" y="6400801"/>
            <a:ext cx="3860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B2FED1A7-FB98-43FD-AA3D-E7C3EC56B298}" type="slidenum">
              <a:rPr lang="en-US" smtClean="0"/>
              <a:t>‹#›</a:t>
            </a:fld>
            <a:endParaRPr lang="en-US"/>
          </a:p>
        </p:txBody>
      </p:sp>
    </p:spTree>
    <p:extLst>
      <p:ext uri="{BB962C8B-B14F-4D97-AF65-F5344CB8AC3E}">
        <p14:creationId xmlns:p14="http://schemas.microsoft.com/office/powerpoint/2010/main" val="3800708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6A6A54-2A6B-4242-B691-C4DE4231F394}" type="datetimeFigureOut">
              <a:rPr lang="en-US" smtClean="0"/>
              <a:t>3/6/2024</a:t>
            </a:fld>
            <a:endParaRPr lang="en-US"/>
          </a:p>
        </p:txBody>
      </p:sp>
      <p:sp>
        <p:nvSpPr>
          <p:cNvPr id="4" name="Slide Number Placeholder 3"/>
          <p:cNvSpPr>
            <a:spLocks noGrp="1"/>
          </p:cNvSpPr>
          <p:nvPr>
            <p:ph type="sldNum" sz="quarter" idx="12"/>
          </p:nvPr>
        </p:nvSpPr>
        <p:spPr/>
        <p:txBody>
          <a:bodyPr/>
          <a:lstStyle/>
          <a:p>
            <a:fld id="{B2FED1A7-FB98-43FD-AA3D-E7C3EC56B298}" type="slidenum">
              <a:rPr lang="en-US" smtClean="0"/>
              <a:t>‹#›</a:t>
            </a:fld>
            <a:endParaRPr lang="en-US"/>
          </a:p>
        </p:txBody>
      </p:sp>
    </p:spTree>
    <p:extLst>
      <p:ext uri="{BB962C8B-B14F-4D97-AF65-F5344CB8AC3E}">
        <p14:creationId xmlns:p14="http://schemas.microsoft.com/office/powerpoint/2010/main" val="4053007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userDrawn="1"/>
        </p:nvSpPr>
        <p:spPr>
          <a:xfrm>
            <a:off x="0" y="6248400"/>
            <a:ext cx="12192000" cy="609600"/>
          </a:xfrm>
          <a:prstGeom prst="rect">
            <a:avLst/>
          </a:prstGeom>
          <a:solidFill>
            <a:schemeClr val="tx1"/>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n>
                <a:noFill/>
              </a:ln>
            </a:endParaRPr>
          </a:p>
        </p:txBody>
      </p:sp>
      <p:sp>
        <p:nvSpPr>
          <p:cNvPr id="15" name="Rectangle 14"/>
          <p:cNvSpPr/>
          <p:nvPr userDrawn="1"/>
        </p:nvSpPr>
        <p:spPr>
          <a:xfrm>
            <a:off x="0" y="0"/>
            <a:ext cx="12192000" cy="1219200"/>
          </a:xfrm>
          <a:prstGeom prst="rect">
            <a:avLst/>
          </a:prstGeom>
          <a:solidFill>
            <a:srgbClr val="C8102E"/>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n>
                <a:noFill/>
              </a:ln>
              <a:effectLst/>
            </a:endParaRPr>
          </a:p>
        </p:txBody>
      </p:sp>
      <p:sp>
        <p:nvSpPr>
          <p:cNvPr id="2" name="Title Placeholder 1"/>
          <p:cNvSpPr>
            <a:spLocks noGrp="1"/>
          </p:cNvSpPr>
          <p:nvPr>
            <p:ph type="title"/>
          </p:nvPr>
        </p:nvSpPr>
        <p:spPr>
          <a:xfrm>
            <a:off x="609600" y="152400"/>
            <a:ext cx="10058400" cy="990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371600"/>
            <a:ext cx="10972800" cy="4648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08000" y="6340476"/>
            <a:ext cx="1219200" cy="365125"/>
          </a:xfrm>
          <a:prstGeom prst="rect">
            <a:avLst/>
          </a:prstGeom>
        </p:spPr>
        <p:txBody>
          <a:bodyPr vert="horz" lIns="91440" tIns="45720" rIns="91440" bIns="45720" rtlCol="0" anchor="ctr"/>
          <a:lstStyle>
            <a:lvl1pPr algn="l">
              <a:defRPr sz="1200">
                <a:solidFill>
                  <a:schemeClr val="bg1"/>
                </a:solidFill>
              </a:defRPr>
            </a:lvl1pPr>
          </a:lstStyle>
          <a:p>
            <a:fld id="{176A6A54-2A6B-4242-B691-C4DE4231F394}" type="datetimeFigureOut">
              <a:rPr lang="en-US" smtClean="0"/>
              <a:pPr/>
              <a:t>3/6/2024</a:t>
            </a:fld>
            <a:endParaRPr lang="en-US"/>
          </a:p>
        </p:txBody>
      </p:sp>
      <p:sp>
        <p:nvSpPr>
          <p:cNvPr id="6" name="Slide Number Placeholder 5"/>
          <p:cNvSpPr>
            <a:spLocks noGrp="1"/>
          </p:cNvSpPr>
          <p:nvPr>
            <p:ph type="sldNum" sz="quarter" idx="4"/>
          </p:nvPr>
        </p:nvSpPr>
        <p:spPr>
          <a:xfrm>
            <a:off x="9855200" y="6324601"/>
            <a:ext cx="1828800" cy="365125"/>
          </a:xfrm>
          <a:prstGeom prst="rect">
            <a:avLst/>
          </a:prstGeom>
        </p:spPr>
        <p:txBody>
          <a:bodyPr vert="horz" lIns="91440" tIns="45720" rIns="91440" bIns="45720" rtlCol="0" anchor="ctr"/>
          <a:lstStyle>
            <a:lvl1pPr algn="r">
              <a:defRPr sz="1200">
                <a:solidFill>
                  <a:schemeClr val="bg1"/>
                </a:solidFill>
              </a:defRPr>
            </a:lvl1pPr>
          </a:lstStyle>
          <a:p>
            <a:fld id="{B2FED1A7-FB98-43FD-AA3D-E7C3EC56B298}" type="slidenum">
              <a:rPr lang="en-US" smtClean="0"/>
              <a:pPr/>
              <a:t>‹#›</a:t>
            </a:fld>
            <a:endParaRPr lang="en-US"/>
          </a:p>
        </p:txBody>
      </p:sp>
      <p:pic>
        <p:nvPicPr>
          <p:cNvPr id="7" name="Picture 6">
            <a:extLst>
              <a:ext uri="{FF2B5EF4-FFF2-40B4-BE49-F238E27FC236}">
                <a16:creationId xmlns:a16="http://schemas.microsoft.com/office/drawing/2014/main" id="{14A1EABA-3CE8-44BF-B5DF-994BC860E6A7}"/>
              </a:ext>
            </a:extLst>
          </p:cNvPr>
          <p:cNvPicPr>
            <a:picLocks noChangeAspect="1"/>
          </p:cNvPicPr>
          <p:nvPr userDrawn="1"/>
        </p:nvPicPr>
        <p:blipFill>
          <a:blip r:embed="rId10">
            <a:extLst>
              <a:ext uri="{28A0092B-C50C-407E-A947-70E740481C1C}">
                <a14:useLocalDpi xmlns:a14="http://schemas.microsoft.com/office/drawing/2010/main" val="0"/>
              </a:ext>
            </a:extLst>
          </a:blip>
          <a:srcRect/>
          <a:stretch/>
        </p:blipFill>
        <p:spPr>
          <a:xfrm>
            <a:off x="10769600" y="152400"/>
            <a:ext cx="1211943" cy="974483"/>
          </a:xfrm>
          <a:prstGeom prst="rect">
            <a:avLst/>
          </a:prstGeom>
        </p:spPr>
      </p:pic>
    </p:spTree>
    <p:extLst>
      <p:ext uri="{BB962C8B-B14F-4D97-AF65-F5344CB8AC3E}">
        <p14:creationId xmlns:p14="http://schemas.microsoft.com/office/powerpoint/2010/main" val="1376378212"/>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6" r:id="rId3"/>
    <p:sldLayoutId id="2147483661" r:id="rId4"/>
    <p:sldLayoutId id="2147483665" r:id="rId5"/>
    <p:sldLayoutId id="2147483662" r:id="rId6"/>
    <p:sldLayoutId id="2147483663" r:id="rId7"/>
    <p:sldLayoutId id="2147483664" r:id="rId8"/>
  </p:sldLayoutIdLst>
  <p:txStyles>
    <p:titleStyle>
      <a:lvl1pPr algn="l" defTabSz="914400" rtl="0" eaLnBrk="1" latinLnBrk="0" hangingPunct="1">
        <a:spcBef>
          <a:spcPct val="0"/>
        </a:spcBef>
        <a:buNone/>
        <a:defRPr sz="4000" b="1" kern="1200">
          <a:solidFill>
            <a:schemeClr val="bg1"/>
          </a:solidFill>
          <a:latin typeface="+mj-lt"/>
          <a:ea typeface="Roboto Slab" pitchFamily="2" charset="0"/>
          <a:cs typeface="Arial" pitchFamily="34" charset="0"/>
        </a:defRPr>
      </a:lvl1pPr>
    </p:titleStyle>
    <p:bodyStyle>
      <a:lvl1pPr marL="342900" indent="-342900" algn="l" defTabSz="914400" rtl="0" eaLnBrk="1" latinLnBrk="0" hangingPunct="1">
        <a:spcBef>
          <a:spcPct val="20000"/>
        </a:spcBef>
        <a:buSzPct val="125000"/>
        <a:buFont typeface="Arial" panose="020B0604020202020204" pitchFamily="34" charset="0"/>
        <a:buChar char="•"/>
        <a:defRPr sz="2800" kern="1200">
          <a:solidFill>
            <a:schemeClr val="tx1"/>
          </a:solidFill>
          <a:latin typeface="+mn-lt"/>
          <a:ea typeface="+mn-ea"/>
          <a:cs typeface="Arial" pitchFamily="34" charset="0"/>
        </a:defRPr>
      </a:lvl1pPr>
      <a:lvl2pPr marL="742950" indent="-285750" algn="l" defTabSz="914400" rtl="0" eaLnBrk="1" latinLnBrk="0" hangingPunct="1">
        <a:spcBef>
          <a:spcPct val="20000"/>
        </a:spcBef>
        <a:buSzPct val="125000"/>
        <a:buFont typeface="Arial" panose="020B0604020202020204" pitchFamily="34" charset="0"/>
        <a:buChar char="•"/>
        <a:defRPr sz="2800" kern="1200">
          <a:solidFill>
            <a:schemeClr val="tx1"/>
          </a:solidFill>
          <a:latin typeface="+mn-lt"/>
          <a:ea typeface="+mn-ea"/>
          <a:cs typeface="Arial" pitchFamily="34" charset="0"/>
        </a:defRPr>
      </a:lvl2pPr>
      <a:lvl3pPr marL="1143000" indent="-228600" algn="l" defTabSz="914400" rtl="0" eaLnBrk="1" latinLnBrk="0" hangingPunct="1">
        <a:spcBef>
          <a:spcPct val="20000"/>
        </a:spcBef>
        <a:buSzPct val="125000"/>
        <a:buFont typeface="Arial" panose="020B0604020202020204" pitchFamily="34" charset="0"/>
        <a:buChar char="•"/>
        <a:defRPr sz="2400" kern="1200">
          <a:solidFill>
            <a:schemeClr val="tx1"/>
          </a:solidFill>
          <a:latin typeface="+mn-lt"/>
          <a:ea typeface="+mn-ea"/>
          <a:cs typeface="Arial" pitchFamily="34" charset="0"/>
        </a:defRPr>
      </a:lvl3pPr>
      <a:lvl4pPr marL="1600200" indent="-228600" algn="l" defTabSz="914400" rtl="0" eaLnBrk="1" latinLnBrk="0" hangingPunct="1">
        <a:spcBef>
          <a:spcPct val="20000"/>
        </a:spcBef>
        <a:buSzPct val="125000"/>
        <a:buFont typeface="Arial" panose="020B0604020202020204" pitchFamily="34" charset="0"/>
        <a:buChar char="•"/>
        <a:defRPr sz="2000" kern="1200">
          <a:solidFill>
            <a:schemeClr val="tx1"/>
          </a:solidFill>
          <a:latin typeface="+mn-lt"/>
          <a:ea typeface="+mn-ea"/>
          <a:cs typeface="Arial" pitchFamily="34" charset="0"/>
        </a:defRPr>
      </a:lvl4pPr>
      <a:lvl5pPr marL="2057400" indent="-228600" algn="l" defTabSz="914400" rtl="0" eaLnBrk="1" latinLnBrk="0" hangingPunct="1">
        <a:spcBef>
          <a:spcPct val="20000"/>
        </a:spcBef>
        <a:buSzPct val="125000"/>
        <a:buFont typeface="Arial" panose="020B0604020202020204" pitchFamily="34" charset="0"/>
        <a:buChar char="•"/>
        <a:defRPr sz="2000" kern="1200">
          <a:solidFill>
            <a:schemeClr val="tx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go.niu.edu/manager-ss" TargetMode="External"/><Relationship Id="rId2" Type="http://schemas.openxmlformats.org/officeDocument/2006/relationships/hyperlink" Target="https://niuhrs.niu.ed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733800"/>
            <a:ext cx="12192000" cy="1219200"/>
          </a:xfrm>
        </p:spPr>
        <p:txBody>
          <a:bodyPr/>
          <a:lstStyle/>
          <a:p>
            <a:r>
              <a:rPr lang="en-US">
                <a:ea typeface="Roboto Slab"/>
                <a:cs typeface="Arial"/>
              </a:rPr>
              <a:t>State of Illinois Paid Leave Benefit</a:t>
            </a:r>
          </a:p>
        </p:txBody>
      </p:sp>
      <p:sp>
        <p:nvSpPr>
          <p:cNvPr id="4" name="Subtitle 3"/>
          <p:cNvSpPr>
            <a:spLocks noGrp="1"/>
          </p:cNvSpPr>
          <p:nvPr>
            <p:ph type="subTitle" idx="1"/>
          </p:nvPr>
        </p:nvSpPr>
        <p:spPr>
          <a:xfrm>
            <a:off x="2341984" y="5134240"/>
            <a:ext cx="7511143" cy="804862"/>
          </a:xfrm>
        </p:spPr>
        <p:txBody>
          <a:bodyPr>
            <a:normAutofit lnSpcReduction="10000"/>
          </a:bodyPr>
          <a:lstStyle/>
          <a:p>
            <a:r>
              <a:rPr lang="en-US"/>
              <a:t>Presentation for Supervisors</a:t>
            </a:r>
            <a:br>
              <a:rPr lang="en-US"/>
            </a:br>
            <a:r>
              <a:rPr lang="en-US" b="0"/>
              <a:t>March 6, 2024</a:t>
            </a:r>
          </a:p>
        </p:txBody>
      </p:sp>
    </p:spTree>
    <p:extLst>
      <p:ext uri="{BB962C8B-B14F-4D97-AF65-F5344CB8AC3E}">
        <p14:creationId xmlns:p14="http://schemas.microsoft.com/office/powerpoint/2010/main" val="2392491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CD7996-7D90-6013-6B9D-8F6710EFD9B5}"/>
              </a:ext>
            </a:extLst>
          </p:cNvPr>
          <p:cNvSpPr>
            <a:spLocks noGrp="1"/>
          </p:cNvSpPr>
          <p:nvPr>
            <p:ph idx="1"/>
          </p:nvPr>
        </p:nvSpPr>
        <p:spPr>
          <a:xfrm>
            <a:off x="609601" y="1583266"/>
            <a:ext cx="10299373" cy="4436534"/>
          </a:xfrm>
        </p:spPr>
        <p:txBody>
          <a:bodyPr vert="horz" lIns="91440" tIns="45720" rIns="91440" bIns="45720" rtlCol="0" anchor="t">
            <a:noAutofit/>
          </a:bodyPr>
          <a:lstStyle/>
          <a:p>
            <a:pPr marL="0" indent="0">
              <a:buNone/>
            </a:pPr>
            <a:r>
              <a:rPr lang="en-US" sz="2000">
                <a:cs typeface="Arial"/>
              </a:rPr>
              <a:t>Employees will be required to report State of Illinois Paid Leave benefits on their hourly timesheet or salaried benefit usage form.</a:t>
            </a:r>
          </a:p>
          <a:p>
            <a:pPr marL="0" indent="0">
              <a:buNone/>
            </a:pPr>
            <a:endParaRPr lang="en-US" sz="2000">
              <a:cs typeface="Arial"/>
            </a:endParaRPr>
          </a:p>
          <a:p>
            <a:r>
              <a:rPr lang="en-US" sz="2000">
                <a:cs typeface="Arial"/>
              </a:rPr>
              <a:t>Hourly timesheets and salaried benefit usage reports will be updated prior to March 31 implementation date.</a:t>
            </a:r>
            <a:endParaRPr lang="en-US"/>
          </a:p>
          <a:p>
            <a:pPr lvl="1">
              <a:buFont typeface="Wingdings" pitchFamily="34" charset="0"/>
              <a:buChar char="§"/>
            </a:pPr>
            <a:r>
              <a:rPr lang="en-US" sz="2000">
                <a:cs typeface="Arial"/>
              </a:rPr>
              <a:t>Will also include an update for Huskies Give Back.</a:t>
            </a:r>
          </a:p>
          <a:p>
            <a:pPr lvl="1">
              <a:buFont typeface="Wingdings" pitchFamily="34" charset="0"/>
              <a:buChar char="§"/>
            </a:pPr>
            <a:endParaRPr lang="en-US" sz="2000">
              <a:cs typeface="Arial"/>
            </a:endParaRPr>
          </a:p>
          <a:p>
            <a:r>
              <a:rPr lang="en-US" sz="2000">
                <a:cs typeface="Arial"/>
              </a:rPr>
              <a:t>Usage should be reported to the nearest quarter hour.</a:t>
            </a:r>
          </a:p>
          <a:p>
            <a:endParaRPr lang="en-US" sz="2000"/>
          </a:p>
          <a:p>
            <a:r>
              <a:rPr lang="en-US" sz="2000">
                <a:cs typeface="Arial"/>
              </a:rPr>
              <a:t>Employees will be able to see available leave balances on pay advices.</a:t>
            </a:r>
          </a:p>
        </p:txBody>
      </p:sp>
      <p:sp>
        <p:nvSpPr>
          <p:cNvPr id="3" name="Title 2">
            <a:extLst>
              <a:ext uri="{FF2B5EF4-FFF2-40B4-BE49-F238E27FC236}">
                <a16:creationId xmlns:a16="http://schemas.microsoft.com/office/drawing/2014/main" id="{9E9F3A37-2FEB-6BF3-F4E9-65E0D6226948}"/>
              </a:ext>
            </a:extLst>
          </p:cNvPr>
          <p:cNvSpPr>
            <a:spLocks noGrp="1"/>
          </p:cNvSpPr>
          <p:nvPr>
            <p:ph type="title"/>
          </p:nvPr>
        </p:nvSpPr>
        <p:spPr>
          <a:xfrm>
            <a:off x="532760" y="133190"/>
            <a:ext cx="10058400" cy="1066800"/>
          </a:xfrm>
        </p:spPr>
        <p:txBody>
          <a:bodyPr/>
          <a:lstStyle/>
          <a:p>
            <a:r>
              <a:rPr lang="en-US">
                <a:solidFill>
                  <a:srgbClr val="FFFFFF"/>
                </a:solidFill>
                <a:ea typeface="Roboto Slab"/>
                <a:cs typeface="Arial"/>
              </a:rPr>
              <a:t>Process for reporting leave</a:t>
            </a:r>
            <a:endParaRPr lang="en-US"/>
          </a:p>
        </p:txBody>
      </p:sp>
    </p:spTree>
    <p:extLst>
      <p:ext uri="{BB962C8B-B14F-4D97-AF65-F5344CB8AC3E}">
        <p14:creationId xmlns:p14="http://schemas.microsoft.com/office/powerpoint/2010/main" val="17985241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CD7996-7D90-6013-6B9D-8F6710EFD9B5}"/>
              </a:ext>
            </a:extLst>
          </p:cNvPr>
          <p:cNvSpPr>
            <a:spLocks noGrp="1"/>
          </p:cNvSpPr>
          <p:nvPr>
            <p:ph idx="1"/>
          </p:nvPr>
        </p:nvSpPr>
        <p:spPr>
          <a:xfrm>
            <a:off x="609600" y="1530350"/>
            <a:ext cx="10058400" cy="4489450"/>
          </a:xfrm>
        </p:spPr>
        <p:txBody>
          <a:bodyPr vert="horz" lIns="91440" tIns="45720" rIns="91440" bIns="45720" rtlCol="0" anchor="t">
            <a:normAutofit fontScale="70000" lnSpcReduction="20000"/>
          </a:bodyPr>
          <a:lstStyle/>
          <a:p>
            <a:pPr>
              <a:lnSpc>
                <a:spcPct val="120000"/>
              </a:lnSpc>
              <a:spcBef>
                <a:spcPts val="1200"/>
              </a:spcBef>
            </a:pPr>
            <a:r>
              <a:rPr lang="en-US">
                <a:cs typeface="Arial"/>
              </a:rPr>
              <a:t>Supervisors will be responsible for signing off on hourly timesheets and/or salaried benefit usage forms for time that was approved and utilized.</a:t>
            </a:r>
            <a:br>
              <a:rPr lang="en-US">
                <a:cs typeface="Arial"/>
              </a:rPr>
            </a:br>
            <a:endParaRPr lang="en-US">
              <a:cs typeface="Arial"/>
            </a:endParaRPr>
          </a:p>
          <a:p>
            <a:pPr>
              <a:lnSpc>
                <a:spcPct val="120000"/>
              </a:lnSpc>
              <a:spcBef>
                <a:spcPts val="1200"/>
              </a:spcBef>
            </a:pPr>
            <a:r>
              <a:rPr lang="en-US">
                <a:cs typeface="Arial"/>
              </a:rPr>
              <a:t>Salaried employees (graduate assistants and part-time faculty) who are eligible for State of Illinois Paid Leave benefits, but not eligible for vacation and/or sick benefits, will only be required to complete salaried benefit usage forms when leave time was approved and utilized.</a:t>
            </a:r>
            <a:br>
              <a:rPr lang="en-US">
                <a:cs typeface="Arial"/>
              </a:rPr>
            </a:br>
            <a:endParaRPr lang="en-US">
              <a:cs typeface="Arial"/>
            </a:endParaRPr>
          </a:p>
          <a:p>
            <a:pPr lvl="1">
              <a:lnSpc>
                <a:spcPct val="120000"/>
              </a:lnSpc>
              <a:spcBef>
                <a:spcPts val="1200"/>
              </a:spcBef>
              <a:buFont typeface="Wingdings" pitchFamily="34" charset="0"/>
              <a:buChar char="§"/>
            </a:pPr>
            <a:r>
              <a:rPr lang="en-US">
                <a:cs typeface="Arial"/>
              </a:rPr>
              <a:t>This exception is in place until online time reporting is available.</a:t>
            </a:r>
            <a:br>
              <a:rPr lang="en-US">
                <a:cs typeface="Arial"/>
              </a:rPr>
            </a:br>
            <a:endParaRPr lang="en-US">
              <a:cs typeface="Arial"/>
            </a:endParaRPr>
          </a:p>
          <a:p>
            <a:pPr lvl="1">
              <a:lnSpc>
                <a:spcPct val="120000"/>
              </a:lnSpc>
              <a:spcBef>
                <a:spcPts val="1200"/>
              </a:spcBef>
              <a:buFont typeface="Wingdings" pitchFamily="34" charset="0"/>
              <a:buChar char="§"/>
            </a:pPr>
            <a:r>
              <a:rPr lang="en-US">
                <a:cs typeface="Arial"/>
              </a:rPr>
              <a:t>HR is working to identify this population separately on the benefit usage summaries.</a:t>
            </a:r>
            <a:endParaRPr lang="en-US"/>
          </a:p>
          <a:p>
            <a:pPr>
              <a:lnSpc>
                <a:spcPct val="120000"/>
              </a:lnSpc>
              <a:spcBef>
                <a:spcPts val="1200"/>
              </a:spcBef>
            </a:pPr>
            <a:endParaRPr lang="en-US"/>
          </a:p>
        </p:txBody>
      </p:sp>
      <p:sp>
        <p:nvSpPr>
          <p:cNvPr id="3" name="Title 2">
            <a:extLst>
              <a:ext uri="{FF2B5EF4-FFF2-40B4-BE49-F238E27FC236}">
                <a16:creationId xmlns:a16="http://schemas.microsoft.com/office/drawing/2014/main" id="{9E9F3A37-2FEB-6BF3-F4E9-65E0D6226948}"/>
              </a:ext>
            </a:extLst>
          </p:cNvPr>
          <p:cNvSpPr>
            <a:spLocks noGrp="1"/>
          </p:cNvSpPr>
          <p:nvPr>
            <p:ph type="title"/>
          </p:nvPr>
        </p:nvSpPr>
        <p:spPr>
          <a:xfrm>
            <a:off x="532760" y="133190"/>
            <a:ext cx="10058400" cy="1066800"/>
          </a:xfrm>
        </p:spPr>
        <p:txBody>
          <a:bodyPr/>
          <a:lstStyle/>
          <a:p>
            <a:r>
              <a:rPr lang="en-US">
                <a:solidFill>
                  <a:srgbClr val="FFFFFF"/>
                </a:solidFill>
                <a:ea typeface="Roboto Slab"/>
                <a:cs typeface="Arial"/>
              </a:rPr>
              <a:t>Process for reporting leave</a:t>
            </a:r>
            <a:endParaRPr lang="en-US"/>
          </a:p>
        </p:txBody>
      </p:sp>
    </p:spTree>
    <p:extLst>
      <p:ext uri="{BB962C8B-B14F-4D97-AF65-F5344CB8AC3E}">
        <p14:creationId xmlns:p14="http://schemas.microsoft.com/office/powerpoint/2010/main" val="2996892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CD7996-7D90-6013-6B9D-8F6710EFD9B5}"/>
              </a:ext>
            </a:extLst>
          </p:cNvPr>
          <p:cNvSpPr>
            <a:spLocks noGrp="1"/>
          </p:cNvSpPr>
          <p:nvPr>
            <p:ph idx="1"/>
          </p:nvPr>
        </p:nvSpPr>
        <p:spPr>
          <a:xfrm>
            <a:off x="609600" y="1736079"/>
            <a:ext cx="4559559" cy="4248837"/>
          </a:xfrm>
        </p:spPr>
        <p:txBody>
          <a:bodyPr vert="horz" lIns="91440" tIns="45720" rIns="91440" bIns="45720" rtlCol="0" anchor="t">
            <a:normAutofit/>
          </a:bodyPr>
          <a:lstStyle/>
          <a:p>
            <a:pPr marL="0" indent="0">
              <a:buNone/>
            </a:pPr>
            <a:r>
              <a:rPr lang="en-US" sz="2400">
                <a:cs typeface="Arial"/>
              </a:rPr>
              <a:t>Updates are coming soon </a:t>
            </a:r>
            <a:endParaRPr lang="en-US" sz="2400"/>
          </a:p>
          <a:p>
            <a:pPr marL="0" indent="0">
              <a:buNone/>
            </a:pPr>
            <a:r>
              <a:rPr lang="en-US" sz="2400">
                <a:cs typeface="Arial"/>
              </a:rPr>
              <a:t>to </a:t>
            </a:r>
            <a:r>
              <a:rPr lang="en-US" sz="2400" b="1">
                <a:cs typeface="Arial"/>
              </a:rPr>
              <a:t>Manager Self Service </a:t>
            </a:r>
            <a:endParaRPr lang="en-US" sz="2400" b="1"/>
          </a:p>
          <a:p>
            <a:pPr marL="0" indent="0">
              <a:buNone/>
            </a:pPr>
            <a:r>
              <a:rPr lang="en-US" sz="2400">
                <a:cs typeface="Arial"/>
              </a:rPr>
              <a:t>in </a:t>
            </a:r>
            <a:r>
              <a:rPr lang="en-US" sz="2400" b="1" err="1">
                <a:cs typeface="Arial"/>
              </a:rPr>
              <a:t>MyNIU</a:t>
            </a:r>
            <a:r>
              <a:rPr lang="en-US" sz="2400" b="1">
                <a:cs typeface="Arial"/>
              </a:rPr>
              <a:t> HR </a:t>
            </a:r>
            <a:r>
              <a:rPr lang="en-US" sz="2400">
                <a:cs typeface="Arial"/>
              </a:rPr>
              <a:t>that will allow </a:t>
            </a:r>
            <a:endParaRPr lang="en-US" sz="2400"/>
          </a:p>
          <a:p>
            <a:pPr marL="0" indent="0">
              <a:buNone/>
            </a:pPr>
            <a:r>
              <a:rPr lang="en-US" sz="2400">
                <a:cs typeface="Arial"/>
              </a:rPr>
              <a:t>supervisors to see </a:t>
            </a:r>
            <a:endParaRPr lang="en-US" sz="2400"/>
          </a:p>
          <a:p>
            <a:pPr marL="0" indent="0">
              <a:buNone/>
            </a:pPr>
            <a:r>
              <a:rPr lang="en-US" sz="2400">
                <a:cs typeface="Arial"/>
              </a:rPr>
              <a:t>compensation and leave </a:t>
            </a:r>
            <a:endParaRPr lang="en-US" sz="2400"/>
          </a:p>
          <a:p>
            <a:pPr marL="0" indent="0">
              <a:buNone/>
            </a:pPr>
            <a:r>
              <a:rPr lang="en-US" sz="2400">
                <a:cs typeface="Arial"/>
              </a:rPr>
              <a:t>balances for their employees.</a:t>
            </a:r>
            <a:endParaRPr lang="en-US" sz="2400"/>
          </a:p>
          <a:p>
            <a:pPr marL="0" indent="0">
              <a:buNone/>
            </a:pPr>
            <a:endParaRPr lang="en-US" sz="2400" i="1">
              <a:cs typeface="Arial"/>
            </a:endParaRPr>
          </a:p>
          <a:p>
            <a:pPr marL="0" indent="0">
              <a:buNone/>
            </a:pPr>
            <a:r>
              <a:rPr lang="en-US" sz="1800" i="1">
                <a:cs typeface="Arial"/>
              </a:rPr>
              <a:t>*more information to come once available</a:t>
            </a:r>
            <a:endParaRPr lang="en-US" sz="1800" i="1"/>
          </a:p>
          <a:p>
            <a:endParaRPr lang="en-US"/>
          </a:p>
          <a:p>
            <a:endParaRPr lang="en-US"/>
          </a:p>
        </p:txBody>
      </p:sp>
      <p:sp>
        <p:nvSpPr>
          <p:cNvPr id="3" name="Title 2">
            <a:extLst>
              <a:ext uri="{FF2B5EF4-FFF2-40B4-BE49-F238E27FC236}">
                <a16:creationId xmlns:a16="http://schemas.microsoft.com/office/drawing/2014/main" id="{9E9F3A37-2FEB-6BF3-F4E9-65E0D6226948}"/>
              </a:ext>
            </a:extLst>
          </p:cNvPr>
          <p:cNvSpPr>
            <a:spLocks noGrp="1"/>
          </p:cNvSpPr>
          <p:nvPr>
            <p:ph type="title"/>
          </p:nvPr>
        </p:nvSpPr>
        <p:spPr>
          <a:xfrm>
            <a:off x="532760" y="133190"/>
            <a:ext cx="10058400" cy="1066800"/>
          </a:xfrm>
        </p:spPr>
        <p:txBody>
          <a:bodyPr/>
          <a:lstStyle/>
          <a:p>
            <a:r>
              <a:rPr lang="en-US">
                <a:solidFill>
                  <a:srgbClr val="FFFFFF"/>
                </a:solidFill>
                <a:ea typeface="Roboto Slab"/>
                <a:cs typeface="Arial"/>
              </a:rPr>
              <a:t>Process for reporting leave</a:t>
            </a:r>
            <a:endParaRPr lang="en-US"/>
          </a:p>
        </p:txBody>
      </p:sp>
      <p:pic>
        <p:nvPicPr>
          <p:cNvPr id="5" name="Picture 4" descr="A screenshot of a computer&#10;&#10;Description automatically generated">
            <a:extLst>
              <a:ext uri="{FF2B5EF4-FFF2-40B4-BE49-F238E27FC236}">
                <a16:creationId xmlns:a16="http://schemas.microsoft.com/office/drawing/2014/main" id="{B199940B-31A7-B53F-7EC5-11B4987B1D66}"/>
              </a:ext>
            </a:extLst>
          </p:cNvPr>
          <p:cNvPicPr>
            <a:picLocks noChangeAspect="1"/>
          </p:cNvPicPr>
          <p:nvPr/>
        </p:nvPicPr>
        <p:blipFill>
          <a:blip r:embed="rId2"/>
          <a:stretch>
            <a:fillRect/>
          </a:stretch>
        </p:blipFill>
        <p:spPr>
          <a:xfrm>
            <a:off x="5514392" y="1701195"/>
            <a:ext cx="5477070" cy="4283721"/>
          </a:xfrm>
          <a:prstGeom prst="rect">
            <a:avLst/>
          </a:prstGeom>
        </p:spPr>
      </p:pic>
    </p:spTree>
    <p:extLst>
      <p:ext uri="{BB962C8B-B14F-4D97-AF65-F5344CB8AC3E}">
        <p14:creationId xmlns:p14="http://schemas.microsoft.com/office/powerpoint/2010/main" val="2458237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CD7996-7D90-6013-6B9D-8F6710EFD9B5}"/>
              </a:ext>
            </a:extLst>
          </p:cNvPr>
          <p:cNvSpPr>
            <a:spLocks noGrp="1"/>
          </p:cNvSpPr>
          <p:nvPr>
            <p:ph idx="1"/>
          </p:nvPr>
        </p:nvSpPr>
        <p:spPr>
          <a:xfrm>
            <a:off x="681135" y="1446245"/>
            <a:ext cx="9293290" cy="4564224"/>
          </a:xfrm>
        </p:spPr>
        <p:txBody>
          <a:bodyPr vert="horz" lIns="91440" tIns="45720" rIns="91440" bIns="45720" rtlCol="0" anchor="t">
            <a:normAutofit/>
          </a:bodyPr>
          <a:lstStyle/>
          <a:p>
            <a:pPr>
              <a:lnSpc>
                <a:spcPct val="120000"/>
              </a:lnSpc>
              <a:spcBef>
                <a:spcPts val="600"/>
              </a:spcBef>
            </a:pPr>
            <a:r>
              <a:rPr lang="en-US" sz="2000">
                <a:cs typeface="Arial"/>
              </a:rPr>
              <a:t>Communicate departmental procedures for requesting time away from work to employees newly eligible for paid level benefits.</a:t>
            </a:r>
          </a:p>
          <a:p>
            <a:pPr>
              <a:lnSpc>
                <a:spcPct val="120000"/>
              </a:lnSpc>
              <a:spcBef>
                <a:spcPts val="600"/>
              </a:spcBef>
            </a:pPr>
            <a:endParaRPr lang="en-US" sz="2000"/>
          </a:p>
          <a:p>
            <a:pPr>
              <a:lnSpc>
                <a:spcPct val="120000"/>
              </a:lnSpc>
              <a:spcBef>
                <a:spcPts val="600"/>
              </a:spcBef>
            </a:pPr>
            <a:r>
              <a:rPr lang="en-US" sz="2000">
                <a:cs typeface="Arial"/>
              </a:rPr>
              <a:t>Determine if you have specific operational needs that will require you to document dates, events or minimum staffing levels to your team (required to deny State of Illinois Paid Leave benefits requests).</a:t>
            </a:r>
          </a:p>
          <a:p>
            <a:pPr>
              <a:lnSpc>
                <a:spcPct val="120000"/>
              </a:lnSpc>
              <a:spcBef>
                <a:spcPts val="600"/>
              </a:spcBef>
            </a:pPr>
            <a:endParaRPr lang="en-US" sz="2000"/>
          </a:p>
          <a:p>
            <a:pPr>
              <a:lnSpc>
                <a:spcPct val="120000"/>
              </a:lnSpc>
              <a:spcBef>
                <a:spcPts val="600"/>
              </a:spcBef>
            </a:pPr>
            <a:r>
              <a:rPr lang="en-US" sz="2000">
                <a:cs typeface="Arial"/>
              </a:rPr>
              <a:t>Re-familiarize yourself with the Manager Self-Service module in </a:t>
            </a:r>
            <a:r>
              <a:rPr lang="en-US" sz="2000" b="1" err="1">
                <a:solidFill>
                  <a:srgbClr val="C8102E"/>
                </a:solidFill>
                <a:cs typeface="Arial"/>
                <a:hlinkClick r:id="rId2">
                  <a:extLst>
                    <a:ext uri="{A12FA001-AC4F-418D-AE19-62706E023703}">
                      <ahyp:hlinkClr xmlns:ahyp="http://schemas.microsoft.com/office/drawing/2018/hyperlinkcolor" val="tx"/>
                    </a:ext>
                  </a:extLst>
                </a:hlinkClick>
              </a:rPr>
              <a:t>MyNIU</a:t>
            </a:r>
            <a:r>
              <a:rPr lang="en-US" sz="2000" b="1">
                <a:solidFill>
                  <a:srgbClr val="C8102E"/>
                </a:solidFill>
                <a:cs typeface="Arial"/>
                <a:hlinkClick r:id="rId2">
                  <a:extLst>
                    <a:ext uri="{A12FA001-AC4F-418D-AE19-62706E023703}">
                      <ahyp:hlinkClr xmlns:ahyp="http://schemas.microsoft.com/office/drawing/2018/hyperlinkcolor" val="tx"/>
                    </a:ext>
                  </a:extLst>
                </a:hlinkClick>
              </a:rPr>
              <a:t> HR</a:t>
            </a:r>
            <a:r>
              <a:rPr lang="en-US" sz="2000">
                <a:cs typeface="Arial"/>
              </a:rPr>
              <a:t>.</a:t>
            </a:r>
          </a:p>
          <a:p>
            <a:pPr lvl="1">
              <a:lnSpc>
                <a:spcPct val="120000"/>
              </a:lnSpc>
              <a:spcBef>
                <a:spcPts val="600"/>
              </a:spcBef>
            </a:pPr>
            <a:r>
              <a:rPr lang="en-US" sz="2000">
                <a:cs typeface="Arial"/>
              </a:rPr>
              <a:t>Resources available on the HR website: </a:t>
            </a:r>
            <a:r>
              <a:rPr lang="en-US" sz="2000" b="1" i="0" u="none" strike="noStrike">
                <a:solidFill>
                  <a:srgbClr val="C8102E"/>
                </a:solidFill>
                <a:effectLst/>
                <a:hlinkClick r:id="rId3">
                  <a:extLst>
                    <a:ext uri="{A12FA001-AC4F-418D-AE19-62706E023703}">
                      <ahyp:hlinkClr xmlns:ahyp="http://schemas.microsoft.com/office/drawing/2018/hyperlinkcolor" val="tx"/>
                    </a:ext>
                  </a:extLst>
                </a:hlinkClick>
              </a:rPr>
              <a:t>go.niu.edu/manager-ss</a:t>
            </a:r>
            <a:r>
              <a:rPr lang="en-US"/>
              <a:t>.</a:t>
            </a:r>
            <a:endParaRPr lang="en-US" sz="2000">
              <a:solidFill>
                <a:srgbClr val="C8102E"/>
              </a:solidFill>
            </a:endParaRPr>
          </a:p>
        </p:txBody>
      </p:sp>
      <p:sp>
        <p:nvSpPr>
          <p:cNvPr id="3" name="Title 2">
            <a:extLst>
              <a:ext uri="{FF2B5EF4-FFF2-40B4-BE49-F238E27FC236}">
                <a16:creationId xmlns:a16="http://schemas.microsoft.com/office/drawing/2014/main" id="{9E9F3A37-2FEB-6BF3-F4E9-65E0D6226948}"/>
              </a:ext>
            </a:extLst>
          </p:cNvPr>
          <p:cNvSpPr>
            <a:spLocks noGrp="1"/>
          </p:cNvSpPr>
          <p:nvPr>
            <p:ph type="title"/>
          </p:nvPr>
        </p:nvSpPr>
        <p:spPr>
          <a:xfrm>
            <a:off x="532760" y="133190"/>
            <a:ext cx="10058400" cy="1066800"/>
          </a:xfrm>
        </p:spPr>
        <p:txBody>
          <a:bodyPr/>
          <a:lstStyle/>
          <a:p>
            <a:r>
              <a:rPr lang="en-US">
                <a:solidFill>
                  <a:srgbClr val="FFFFFF"/>
                </a:solidFill>
                <a:ea typeface="Roboto Slab"/>
                <a:cs typeface="Arial"/>
              </a:rPr>
              <a:t>Next steps for supervisors</a:t>
            </a:r>
            <a:endParaRPr lang="en-US"/>
          </a:p>
        </p:txBody>
      </p:sp>
    </p:spTree>
    <p:extLst>
      <p:ext uri="{BB962C8B-B14F-4D97-AF65-F5344CB8AC3E}">
        <p14:creationId xmlns:p14="http://schemas.microsoft.com/office/powerpoint/2010/main" val="769166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4D2D6-CE6B-956F-2D5E-1E71DF129FF7}"/>
              </a:ext>
            </a:extLst>
          </p:cNvPr>
          <p:cNvSpPr>
            <a:spLocks noGrp="1"/>
          </p:cNvSpPr>
          <p:nvPr>
            <p:ph type="ctrTitle"/>
          </p:nvPr>
        </p:nvSpPr>
        <p:spPr/>
        <p:txBody>
          <a:bodyPr/>
          <a:lstStyle/>
          <a:p>
            <a:r>
              <a:rPr lang="en-US"/>
              <a:t>Thank you!</a:t>
            </a:r>
          </a:p>
        </p:txBody>
      </p:sp>
      <p:sp>
        <p:nvSpPr>
          <p:cNvPr id="3" name="Subtitle 2">
            <a:extLst>
              <a:ext uri="{FF2B5EF4-FFF2-40B4-BE49-F238E27FC236}">
                <a16:creationId xmlns:a16="http://schemas.microsoft.com/office/drawing/2014/main" id="{7CF69B86-EBD1-F688-B0C4-3B953D71521E}"/>
              </a:ext>
            </a:extLst>
          </p:cNvPr>
          <p:cNvSpPr>
            <a:spLocks noGrp="1"/>
          </p:cNvSpPr>
          <p:nvPr>
            <p:ph type="subTitle" idx="1"/>
          </p:nvPr>
        </p:nvSpPr>
        <p:spPr/>
        <p:txBody>
          <a:bodyPr/>
          <a:lstStyle/>
          <a:p>
            <a:r>
              <a:rPr lang="en-US"/>
              <a:t>Questions &amp; Discussion</a:t>
            </a:r>
          </a:p>
        </p:txBody>
      </p:sp>
    </p:spTree>
    <p:extLst>
      <p:ext uri="{BB962C8B-B14F-4D97-AF65-F5344CB8AC3E}">
        <p14:creationId xmlns:p14="http://schemas.microsoft.com/office/powerpoint/2010/main" val="3104499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7EA489-0986-55A2-6D6D-944A77F3B6AE}"/>
              </a:ext>
            </a:extLst>
          </p:cNvPr>
          <p:cNvSpPr>
            <a:spLocks noGrp="1"/>
          </p:cNvSpPr>
          <p:nvPr>
            <p:ph idx="1"/>
          </p:nvPr>
        </p:nvSpPr>
        <p:spPr>
          <a:xfrm>
            <a:off x="581297" y="1812984"/>
            <a:ext cx="10391503" cy="4130616"/>
          </a:xfrm>
        </p:spPr>
        <p:txBody>
          <a:bodyPr vert="horz" lIns="91440" tIns="45720" rIns="91440" bIns="45720" rtlCol="0" anchor="t">
            <a:normAutofit/>
          </a:bodyPr>
          <a:lstStyle/>
          <a:p>
            <a:r>
              <a:rPr lang="en-US">
                <a:cs typeface="Arial"/>
              </a:rPr>
              <a:t>Paid Leave for all Workers (PLFAW) background.</a:t>
            </a:r>
          </a:p>
          <a:p>
            <a:r>
              <a:rPr lang="en-US">
                <a:cs typeface="Arial"/>
              </a:rPr>
              <a:t>Overview of new benefit at NIU.</a:t>
            </a:r>
          </a:p>
          <a:p>
            <a:r>
              <a:rPr lang="en-US">
                <a:cs typeface="Arial"/>
              </a:rPr>
              <a:t>Decision points for NIU’s policy.</a:t>
            </a:r>
          </a:p>
          <a:p>
            <a:r>
              <a:rPr lang="en-US">
                <a:cs typeface="Arial"/>
              </a:rPr>
              <a:t>Process for approving leave.</a:t>
            </a:r>
          </a:p>
          <a:p>
            <a:r>
              <a:rPr lang="en-US">
                <a:cs typeface="Arial"/>
              </a:rPr>
              <a:t>Process for reporting leave.</a:t>
            </a:r>
          </a:p>
          <a:p>
            <a:r>
              <a:rPr lang="en-US">
                <a:cs typeface="Arial"/>
              </a:rPr>
              <a:t>Next steps for supervisors to prepare for implementation.</a:t>
            </a:r>
          </a:p>
          <a:p>
            <a:r>
              <a:rPr lang="en-US">
                <a:cs typeface="Arial"/>
              </a:rPr>
              <a:t>Questions &amp; discussion.</a:t>
            </a:r>
            <a:endParaRPr lang="en-US"/>
          </a:p>
        </p:txBody>
      </p:sp>
      <p:sp>
        <p:nvSpPr>
          <p:cNvPr id="3" name="Title 2">
            <a:extLst>
              <a:ext uri="{FF2B5EF4-FFF2-40B4-BE49-F238E27FC236}">
                <a16:creationId xmlns:a16="http://schemas.microsoft.com/office/drawing/2014/main" id="{7F640A42-3A80-00F8-7738-A879EC4609C8}"/>
              </a:ext>
            </a:extLst>
          </p:cNvPr>
          <p:cNvSpPr>
            <a:spLocks noGrp="1"/>
          </p:cNvSpPr>
          <p:nvPr>
            <p:ph type="title"/>
          </p:nvPr>
        </p:nvSpPr>
        <p:spPr/>
        <p:txBody>
          <a:bodyPr/>
          <a:lstStyle/>
          <a:p>
            <a:r>
              <a:rPr lang="en-US">
                <a:ea typeface="Roboto Slab"/>
                <a:cs typeface="Arial"/>
              </a:rPr>
              <a:t>Agenda</a:t>
            </a:r>
            <a:endParaRPr lang="en-US"/>
          </a:p>
        </p:txBody>
      </p:sp>
    </p:spTree>
    <p:extLst>
      <p:ext uri="{BB962C8B-B14F-4D97-AF65-F5344CB8AC3E}">
        <p14:creationId xmlns:p14="http://schemas.microsoft.com/office/powerpoint/2010/main" val="739187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CD7996-7D90-6013-6B9D-8F6710EFD9B5}"/>
              </a:ext>
            </a:extLst>
          </p:cNvPr>
          <p:cNvSpPr>
            <a:spLocks noGrp="1"/>
          </p:cNvSpPr>
          <p:nvPr>
            <p:ph idx="1"/>
          </p:nvPr>
        </p:nvSpPr>
        <p:spPr>
          <a:xfrm>
            <a:off x="609600" y="1874808"/>
            <a:ext cx="10464800" cy="3956826"/>
          </a:xfrm>
        </p:spPr>
        <p:txBody>
          <a:bodyPr>
            <a:normAutofit/>
          </a:bodyPr>
          <a:lstStyle/>
          <a:p>
            <a:r>
              <a:rPr lang="en-US" sz="2400"/>
              <a:t>Effective January 1, 2024; NIU implemented March 31, 2024.</a:t>
            </a:r>
          </a:p>
          <a:p>
            <a:pPr lvl="1"/>
            <a:r>
              <a:rPr lang="en-US" sz="2400"/>
              <a:t>Law provides employers with 90-day wait period for all newly eligible employees. </a:t>
            </a:r>
          </a:p>
          <a:p>
            <a:pPr lvl="1"/>
            <a:endParaRPr lang="en-US" sz="2400"/>
          </a:p>
          <a:p>
            <a:pPr>
              <a:lnSpc>
                <a:spcPct val="110000"/>
              </a:lnSpc>
            </a:pPr>
            <a:r>
              <a:rPr lang="en-US" sz="2400"/>
              <a:t>Law intended to provide all employees </a:t>
            </a:r>
            <a:r>
              <a:rPr lang="en-US" sz="2400" b="1"/>
              <a:t>up to 40 hours</a:t>
            </a:r>
            <a:r>
              <a:rPr lang="en-US" sz="2400"/>
              <a:t> of paid leave.</a:t>
            </a:r>
          </a:p>
          <a:p>
            <a:endParaRPr lang="en-US" sz="2400"/>
          </a:p>
          <a:p>
            <a:r>
              <a:rPr lang="en-US" sz="2400"/>
              <a:t>Employees can use paid leave for any reason, and the university may not require workers to provide a basis for that time off request. </a:t>
            </a:r>
          </a:p>
        </p:txBody>
      </p:sp>
      <p:sp>
        <p:nvSpPr>
          <p:cNvPr id="3" name="Title 2">
            <a:extLst>
              <a:ext uri="{FF2B5EF4-FFF2-40B4-BE49-F238E27FC236}">
                <a16:creationId xmlns:a16="http://schemas.microsoft.com/office/drawing/2014/main" id="{9E9F3A37-2FEB-6BF3-F4E9-65E0D6226948}"/>
              </a:ext>
            </a:extLst>
          </p:cNvPr>
          <p:cNvSpPr>
            <a:spLocks noGrp="1"/>
          </p:cNvSpPr>
          <p:nvPr>
            <p:ph type="title"/>
          </p:nvPr>
        </p:nvSpPr>
        <p:spPr/>
        <p:txBody>
          <a:bodyPr/>
          <a:lstStyle/>
          <a:p>
            <a:r>
              <a:rPr lang="en-US"/>
              <a:t>PLFAW background</a:t>
            </a:r>
          </a:p>
        </p:txBody>
      </p:sp>
    </p:spTree>
    <p:extLst>
      <p:ext uri="{BB962C8B-B14F-4D97-AF65-F5344CB8AC3E}">
        <p14:creationId xmlns:p14="http://schemas.microsoft.com/office/powerpoint/2010/main" val="1300656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2D1704-1F21-D863-52B7-4CD8B65F00FE}"/>
              </a:ext>
            </a:extLst>
          </p:cNvPr>
          <p:cNvSpPr>
            <a:spLocks noGrp="1"/>
          </p:cNvSpPr>
          <p:nvPr>
            <p:ph sz="half" idx="1"/>
          </p:nvPr>
        </p:nvSpPr>
        <p:spPr>
          <a:xfrm>
            <a:off x="609600" y="1446244"/>
            <a:ext cx="5486400" cy="4385389"/>
          </a:xfrm>
        </p:spPr>
        <p:txBody>
          <a:bodyPr>
            <a:normAutofit fontScale="85000" lnSpcReduction="20000"/>
          </a:bodyPr>
          <a:lstStyle/>
          <a:p>
            <a:pPr marL="0" indent="0">
              <a:lnSpc>
                <a:spcPct val="110000"/>
              </a:lnSpc>
              <a:buNone/>
            </a:pPr>
            <a:r>
              <a:rPr lang="en-US"/>
              <a:t>At NIU, eligible employment groups are:</a:t>
            </a:r>
          </a:p>
          <a:p>
            <a:pPr marL="0" indent="0">
              <a:buNone/>
            </a:pPr>
            <a:endParaRPr lang="en-US" sz="1400"/>
          </a:p>
          <a:p>
            <a:pPr marL="0" indent="0">
              <a:buNone/>
            </a:pPr>
            <a:r>
              <a:rPr lang="en-US" b="1"/>
              <a:t>Faculty</a:t>
            </a:r>
            <a:r>
              <a:rPr lang="en-US"/>
              <a:t> </a:t>
            </a:r>
            <a:br>
              <a:rPr lang="en-US"/>
            </a:br>
            <a:r>
              <a:rPr lang="en-US" sz="1800"/>
              <a:t>(both full-time and part-time full faculty and instructors)</a:t>
            </a:r>
          </a:p>
          <a:p>
            <a:pPr marL="0" indent="0">
              <a:buNone/>
            </a:pPr>
            <a:endParaRPr lang="en-US" b="1"/>
          </a:p>
          <a:p>
            <a:pPr marL="0" indent="0">
              <a:buNone/>
            </a:pPr>
            <a:r>
              <a:rPr lang="en-US" b="1"/>
              <a:t>Civil Service </a:t>
            </a:r>
            <a:br>
              <a:rPr lang="en-US" b="1"/>
            </a:br>
            <a:r>
              <a:rPr lang="en-US" sz="1800"/>
              <a:t>(all full-time and part-time, status and non-status/extra help)</a:t>
            </a:r>
          </a:p>
          <a:p>
            <a:pPr marL="0" indent="0">
              <a:buNone/>
            </a:pPr>
            <a:endParaRPr lang="en-US" b="1"/>
          </a:p>
          <a:p>
            <a:pPr marL="0" indent="0">
              <a:buNone/>
            </a:pPr>
            <a:r>
              <a:rPr lang="en-US" b="1"/>
              <a:t>SPS</a:t>
            </a:r>
            <a:r>
              <a:rPr lang="en-US"/>
              <a:t> </a:t>
            </a:r>
            <a:br>
              <a:rPr lang="en-US"/>
            </a:br>
            <a:r>
              <a:rPr lang="en-US" sz="1800"/>
              <a:t>(full-time and part-time)</a:t>
            </a:r>
          </a:p>
          <a:p>
            <a:pPr marL="0" indent="0">
              <a:buNone/>
            </a:pPr>
            <a:endParaRPr lang="en-US" b="1"/>
          </a:p>
          <a:p>
            <a:pPr marL="0" indent="0">
              <a:buNone/>
            </a:pPr>
            <a:r>
              <a:rPr lang="en-US" b="1"/>
              <a:t>Graduate Assistants </a:t>
            </a:r>
          </a:p>
          <a:p>
            <a:pPr marL="0" indent="0">
              <a:buNone/>
            </a:pPr>
            <a:endParaRPr lang="en-US"/>
          </a:p>
          <a:p>
            <a:pPr lvl="1"/>
            <a:endParaRPr lang="en-US"/>
          </a:p>
        </p:txBody>
      </p:sp>
      <p:sp>
        <p:nvSpPr>
          <p:cNvPr id="4" name="Content Placeholder 3">
            <a:extLst>
              <a:ext uri="{FF2B5EF4-FFF2-40B4-BE49-F238E27FC236}">
                <a16:creationId xmlns:a16="http://schemas.microsoft.com/office/drawing/2014/main" id="{75633E0D-B203-4DBC-AF29-59717C37CFC5}"/>
              </a:ext>
            </a:extLst>
          </p:cNvPr>
          <p:cNvSpPr>
            <a:spLocks noGrp="1"/>
          </p:cNvSpPr>
          <p:nvPr>
            <p:ph sz="half" idx="2"/>
          </p:nvPr>
        </p:nvSpPr>
        <p:spPr>
          <a:xfrm>
            <a:off x="6969968" y="2234680"/>
            <a:ext cx="4105470" cy="1404258"/>
          </a:xfrm>
          <a:solidFill>
            <a:schemeClr val="tx1"/>
          </a:solidFill>
        </p:spPr>
        <p:txBody>
          <a:bodyPr>
            <a:normAutofit/>
          </a:bodyPr>
          <a:lstStyle/>
          <a:p>
            <a:pPr marL="0" indent="0">
              <a:buNone/>
            </a:pPr>
            <a:r>
              <a:rPr lang="en-US" sz="2000">
                <a:solidFill>
                  <a:schemeClr val="bg1"/>
                </a:solidFill>
              </a:rPr>
              <a:t>All eligible employment groups receive </a:t>
            </a:r>
            <a:r>
              <a:rPr lang="en-US" sz="2000" b="1">
                <a:solidFill>
                  <a:schemeClr val="bg1"/>
                </a:solidFill>
              </a:rPr>
              <a:t>20 hours </a:t>
            </a:r>
            <a:r>
              <a:rPr lang="en-US" sz="2000">
                <a:solidFill>
                  <a:schemeClr val="bg1"/>
                </a:solidFill>
              </a:rPr>
              <a:t>from March 31-June 30, 2024, and </a:t>
            </a:r>
            <a:r>
              <a:rPr lang="en-US" sz="2000" b="1">
                <a:solidFill>
                  <a:schemeClr val="bg1"/>
                </a:solidFill>
              </a:rPr>
              <a:t>40 hours</a:t>
            </a:r>
            <a:r>
              <a:rPr lang="en-US" sz="2000">
                <a:solidFill>
                  <a:schemeClr val="bg1"/>
                </a:solidFill>
              </a:rPr>
              <a:t> every July 1 thereafter. </a:t>
            </a:r>
          </a:p>
        </p:txBody>
      </p:sp>
      <p:sp>
        <p:nvSpPr>
          <p:cNvPr id="3" name="Title 2">
            <a:extLst>
              <a:ext uri="{FF2B5EF4-FFF2-40B4-BE49-F238E27FC236}">
                <a16:creationId xmlns:a16="http://schemas.microsoft.com/office/drawing/2014/main" id="{C15A6315-468E-04BA-45D4-D9FDE0C14D90}"/>
              </a:ext>
            </a:extLst>
          </p:cNvPr>
          <p:cNvSpPr>
            <a:spLocks noGrp="1"/>
          </p:cNvSpPr>
          <p:nvPr>
            <p:ph type="title"/>
          </p:nvPr>
        </p:nvSpPr>
        <p:spPr/>
        <p:txBody>
          <a:bodyPr/>
          <a:lstStyle/>
          <a:p>
            <a:r>
              <a:rPr lang="en-US"/>
              <a:t>Overview of the new benefit at NIU</a:t>
            </a:r>
          </a:p>
        </p:txBody>
      </p:sp>
      <p:sp>
        <p:nvSpPr>
          <p:cNvPr id="16" name="Content Placeholder 3">
            <a:extLst>
              <a:ext uri="{FF2B5EF4-FFF2-40B4-BE49-F238E27FC236}">
                <a16:creationId xmlns:a16="http://schemas.microsoft.com/office/drawing/2014/main" id="{FCA3EECC-0AF3-4B44-BCB4-0226C732E70A}"/>
              </a:ext>
            </a:extLst>
          </p:cNvPr>
          <p:cNvSpPr txBox="1">
            <a:spLocks/>
          </p:cNvSpPr>
          <p:nvPr/>
        </p:nvSpPr>
        <p:spPr>
          <a:xfrm>
            <a:off x="6969967" y="3935962"/>
            <a:ext cx="4105470" cy="1139891"/>
          </a:xfrm>
          <a:prstGeom prst="rect">
            <a:avLst/>
          </a:prstGeom>
          <a:solidFill>
            <a:schemeClr val="tx1"/>
          </a:solidFill>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Arial"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Arial"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Arial"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Arial" pitchFamily="34"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Arial" pitchFamily="34" charset="0"/>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indent="0">
              <a:buFont typeface="Arial" pitchFamily="34" charset="0"/>
              <a:buNone/>
            </a:pPr>
            <a:r>
              <a:rPr lang="en-US" sz="2000">
                <a:solidFill>
                  <a:schemeClr val="bg1"/>
                </a:solidFill>
              </a:rPr>
              <a:t>The benefit provides no accrual and is not compensable after separation.</a:t>
            </a:r>
            <a:endParaRPr lang="en-US">
              <a:solidFill>
                <a:schemeClr val="bg1"/>
              </a:solidFill>
            </a:endParaRPr>
          </a:p>
        </p:txBody>
      </p:sp>
    </p:spTree>
    <p:extLst>
      <p:ext uri="{BB962C8B-B14F-4D97-AF65-F5344CB8AC3E}">
        <p14:creationId xmlns:p14="http://schemas.microsoft.com/office/powerpoint/2010/main" val="1629094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CC0241-A2F0-C5DF-1DE9-5FFC9C1BAEAA}"/>
              </a:ext>
            </a:extLst>
          </p:cNvPr>
          <p:cNvSpPr>
            <a:spLocks noGrp="1"/>
          </p:cNvSpPr>
          <p:nvPr>
            <p:ph idx="1"/>
          </p:nvPr>
        </p:nvSpPr>
        <p:spPr>
          <a:xfrm>
            <a:off x="1691951" y="1542316"/>
            <a:ext cx="8319796" cy="4309534"/>
          </a:xfrm>
        </p:spPr>
        <p:txBody>
          <a:bodyPr vert="horz" lIns="91440" tIns="45720" rIns="91440" bIns="45720" rtlCol="0" anchor="t">
            <a:normAutofit fontScale="92500" lnSpcReduction="10000"/>
          </a:bodyPr>
          <a:lstStyle/>
          <a:p>
            <a:pPr>
              <a:lnSpc>
                <a:spcPct val="120000"/>
              </a:lnSpc>
            </a:pPr>
            <a:r>
              <a:rPr lang="en-US" sz="1400">
                <a:cs typeface="Arial"/>
              </a:rPr>
              <a:t>ISU, WIU, EIU adopting a similar approach to NIU.</a:t>
            </a:r>
            <a:endParaRPr lang="en-US" sz="1400"/>
          </a:p>
          <a:p>
            <a:pPr>
              <a:lnSpc>
                <a:spcPct val="120000"/>
              </a:lnSpc>
            </a:pPr>
            <a:r>
              <a:rPr lang="en-US" sz="1400">
                <a:cs typeface="Arial"/>
              </a:rPr>
              <a:t>The benefit may be subject to bargaining.</a:t>
            </a:r>
            <a:endParaRPr lang="en-US" sz="1400"/>
          </a:p>
          <a:p>
            <a:pPr>
              <a:lnSpc>
                <a:spcPct val="120000"/>
              </a:lnSpc>
            </a:pPr>
            <a:r>
              <a:rPr lang="en-US" sz="1400"/>
              <a:t>The IL Department of Labor provided additional flexibility from the original law but came with conditions. </a:t>
            </a:r>
            <a:br>
              <a:rPr lang="en-US" sz="1400"/>
            </a:br>
            <a:r>
              <a:rPr lang="en-US" sz="1400">
                <a:cs typeface="Arial"/>
              </a:rPr>
              <a:t>Some considerations:</a:t>
            </a:r>
          </a:p>
          <a:p>
            <a:pPr lvl="1">
              <a:lnSpc>
                <a:spcPct val="120000"/>
              </a:lnSpc>
            </a:pPr>
            <a:r>
              <a:rPr lang="en-US" sz="1400" b="1">
                <a:cs typeface="Arial"/>
              </a:rPr>
              <a:t>Utilizing existing vacation benefits</a:t>
            </a:r>
          </a:p>
          <a:p>
            <a:pPr lvl="2">
              <a:lnSpc>
                <a:spcPct val="120000"/>
              </a:lnSpc>
            </a:pPr>
            <a:r>
              <a:rPr lang="en-US" sz="1400">
                <a:cs typeface="Arial"/>
              </a:rPr>
              <a:t>Benefit would become compensable upon separation.</a:t>
            </a:r>
            <a:endParaRPr lang="en-US" sz="1400"/>
          </a:p>
          <a:p>
            <a:pPr lvl="2">
              <a:lnSpc>
                <a:spcPct val="120000"/>
              </a:lnSpc>
            </a:pPr>
            <a:r>
              <a:rPr lang="en-US" sz="1400">
                <a:cs typeface="Arial"/>
              </a:rPr>
              <a:t>Vacation policy would need to be modified to account for new regulations.</a:t>
            </a:r>
            <a:endParaRPr lang="en-US" sz="1400"/>
          </a:p>
          <a:p>
            <a:pPr lvl="2">
              <a:lnSpc>
                <a:spcPct val="120000"/>
              </a:lnSpc>
            </a:pPr>
            <a:r>
              <a:rPr lang="en-US" sz="1400">
                <a:cs typeface="Arial"/>
              </a:rPr>
              <a:t>Could present challenges when faced with employee issues regarding absenteeism.</a:t>
            </a:r>
            <a:endParaRPr lang="en-US" sz="1400"/>
          </a:p>
          <a:p>
            <a:pPr lvl="3">
              <a:lnSpc>
                <a:spcPct val="120000"/>
              </a:lnSpc>
              <a:buChar char="–"/>
            </a:pPr>
            <a:r>
              <a:rPr lang="en-US" sz="1400">
                <a:cs typeface="Arial"/>
              </a:rPr>
              <a:t>State of Illinois Paid Leave Benefit usage cannot be used in performance evaluations nor absences subject to discipline.</a:t>
            </a:r>
            <a:endParaRPr lang="en-US" sz="1400"/>
          </a:p>
          <a:p>
            <a:pPr lvl="1">
              <a:lnSpc>
                <a:spcPct val="120000"/>
              </a:lnSpc>
            </a:pPr>
            <a:r>
              <a:rPr lang="en-US" sz="1400" b="1">
                <a:cs typeface="Arial"/>
              </a:rPr>
              <a:t>Prorate benefits for part-time employees and/or new hires</a:t>
            </a:r>
            <a:endParaRPr lang="en-US" sz="1400" b="1"/>
          </a:p>
          <a:p>
            <a:pPr lvl="2">
              <a:lnSpc>
                <a:spcPct val="120000"/>
              </a:lnSpc>
            </a:pPr>
            <a:r>
              <a:rPr lang="en-US" sz="1400">
                <a:cs typeface="Arial"/>
              </a:rPr>
              <a:t>Presented challenges with job changes, transfers and separations (951 rehires since July 2023) and with mid-year employment changes (192 FTE changes since July 2023).</a:t>
            </a:r>
            <a:endParaRPr lang="en-US" sz="1400"/>
          </a:p>
          <a:p>
            <a:pPr lvl="1">
              <a:lnSpc>
                <a:spcPct val="120000"/>
              </a:lnSpc>
            </a:pPr>
            <a:r>
              <a:rPr lang="en-US" sz="1400" b="1">
                <a:cs typeface="Arial"/>
              </a:rPr>
              <a:t>Accrual versus front loading</a:t>
            </a:r>
          </a:p>
          <a:p>
            <a:pPr lvl="2">
              <a:lnSpc>
                <a:spcPct val="120000"/>
              </a:lnSpc>
            </a:pPr>
            <a:r>
              <a:rPr lang="en-US" sz="1400">
                <a:cs typeface="Arial"/>
              </a:rPr>
              <a:t>When accrual method is implemented, unused time rolls over from year to year.</a:t>
            </a:r>
          </a:p>
          <a:p>
            <a:pPr lvl="2">
              <a:lnSpc>
                <a:spcPct val="120000"/>
              </a:lnSpc>
            </a:pPr>
            <a:r>
              <a:rPr lang="en-US" sz="1400">
                <a:cs typeface="Arial"/>
              </a:rPr>
              <a:t>If employee separates and returns to work in the same year, balance is reinstated, but could be on different accrual schedule.</a:t>
            </a:r>
            <a:endParaRPr lang="en-US" sz="1400"/>
          </a:p>
        </p:txBody>
      </p:sp>
      <p:sp>
        <p:nvSpPr>
          <p:cNvPr id="3" name="Title 2">
            <a:extLst>
              <a:ext uri="{FF2B5EF4-FFF2-40B4-BE49-F238E27FC236}">
                <a16:creationId xmlns:a16="http://schemas.microsoft.com/office/drawing/2014/main" id="{148CC537-6A43-4EC9-6392-ADF2519DD56C}"/>
              </a:ext>
            </a:extLst>
          </p:cNvPr>
          <p:cNvSpPr>
            <a:spLocks noGrp="1"/>
          </p:cNvSpPr>
          <p:nvPr>
            <p:ph type="title"/>
          </p:nvPr>
        </p:nvSpPr>
        <p:spPr/>
        <p:txBody>
          <a:bodyPr/>
          <a:lstStyle/>
          <a:p>
            <a:r>
              <a:rPr lang="en-US"/>
              <a:t>Decision points for NIU’s policy </a:t>
            </a:r>
          </a:p>
        </p:txBody>
      </p:sp>
    </p:spTree>
    <p:extLst>
      <p:ext uri="{BB962C8B-B14F-4D97-AF65-F5344CB8AC3E}">
        <p14:creationId xmlns:p14="http://schemas.microsoft.com/office/powerpoint/2010/main" val="286810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CD7996-7D90-6013-6B9D-8F6710EFD9B5}"/>
              </a:ext>
            </a:extLst>
          </p:cNvPr>
          <p:cNvSpPr>
            <a:spLocks noGrp="1"/>
          </p:cNvSpPr>
          <p:nvPr>
            <p:ph idx="1"/>
          </p:nvPr>
        </p:nvSpPr>
        <p:spPr>
          <a:xfrm>
            <a:off x="609600" y="1667933"/>
            <a:ext cx="10464800" cy="655389"/>
          </a:xfrm>
        </p:spPr>
        <p:txBody>
          <a:bodyPr vert="horz" lIns="91440" tIns="45720" rIns="91440" bIns="45720" rtlCol="0" anchor="t">
            <a:normAutofit/>
          </a:bodyPr>
          <a:lstStyle/>
          <a:p>
            <a:pPr marL="0" indent="0">
              <a:buNone/>
            </a:pPr>
            <a:r>
              <a:rPr lang="en-US">
                <a:cs typeface="Arial"/>
              </a:rPr>
              <a:t>Employees can request time off </a:t>
            </a:r>
            <a:r>
              <a:rPr lang="en-US" b="1">
                <a:cs typeface="Arial"/>
              </a:rPr>
              <a:t>verbally</a:t>
            </a:r>
            <a:r>
              <a:rPr lang="en-US">
                <a:cs typeface="Arial"/>
              </a:rPr>
              <a:t> or </a:t>
            </a:r>
            <a:r>
              <a:rPr lang="en-US" b="1">
                <a:cs typeface="Arial"/>
              </a:rPr>
              <a:t>in writing</a:t>
            </a:r>
            <a:r>
              <a:rPr lang="en-US">
                <a:cs typeface="Arial"/>
              </a:rPr>
              <a:t>.</a:t>
            </a:r>
            <a:endParaRPr lang="en-US"/>
          </a:p>
        </p:txBody>
      </p:sp>
      <p:sp>
        <p:nvSpPr>
          <p:cNvPr id="3" name="Title 2">
            <a:extLst>
              <a:ext uri="{FF2B5EF4-FFF2-40B4-BE49-F238E27FC236}">
                <a16:creationId xmlns:a16="http://schemas.microsoft.com/office/drawing/2014/main" id="{9E9F3A37-2FEB-6BF3-F4E9-65E0D6226948}"/>
              </a:ext>
            </a:extLst>
          </p:cNvPr>
          <p:cNvSpPr>
            <a:spLocks noGrp="1"/>
          </p:cNvSpPr>
          <p:nvPr>
            <p:ph type="title"/>
          </p:nvPr>
        </p:nvSpPr>
        <p:spPr>
          <a:xfrm>
            <a:off x="532760" y="133190"/>
            <a:ext cx="10058400" cy="1066800"/>
          </a:xfrm>
        </p:spPr>
        <p:txBody>
          <a:bodyPr/>
          <a:lstStyle/>
          <a:p>
            <a:r>
              <a:rPr lang="en-US">
                <a:solidFill>
                  <a:srgbClr val="FFFFFF"/>
                </a:solidFill>
                <a:ea typeface="Roboto Slab"/>
                <a:cs typeface="Arial"/>
              </a:rPr>
              <a:t>Process for approving leave</a:t>
            </a:r>
            <a:endParaRPr lang="en-US"/>
          </a:p>
        </p:txBody>
      </p:sp>
      <p:sp>
        <p:nvSpPr>
          <p:cNvPr id="4" name="TextBox 3">
            <a:extLst>
              <a:ext uri="{FF2B5EF4-FFF2-40B4-BE49-F238E27FC236}">
                <a16:creationId xmlns:a16="http://schemas.microsoft.com/office/drawing/2014/main" id="{96C5EB4B-0089-40C0-822F-3B1160A6C056}"/>
              </a:ext>
            </a:extLst>
          </p:cNvPr>
          <p:cNvSpPr txBox="1"/>
          <p:nvPr/>
        </p:nvSpPr>
        <p:spPr>
          <a:xfrm>
            <a:off x="989045" y="2503354"/>
            <a:ext cx="4338736" cy="2031325"/>
          </a:xfrm>
          <a:prstGeom prst="rect">
            <a:avLst/>
          </a:prstGeom>
          <a:noFill/>
        </p:spPr>
        <p:txBody>
          <a:bodyPr wrap="square" rtlCol="0">
            <a:spAutoFit/>
          </a:bodyPr>
          <a:lstStyle/>
          <a:p>
            <a:r>
              <a:rPr lang="en-US" sz="1800">
                <a:cs typeface="Arial"/>
              </a:rPr>
              <a:t>Employees must follow departmental notification procedures for time away from work.</a:t>
            </a:r>
          </a:p>
          <a:p>
            <a:endParaRPr lang="en-US" sz="1800">
              <a:cs typeface="Arial"/>
            </a:endParaRPr>
          </a:p>
          <a:p>
            <a:r>
              <a:rPr lang="en-US" sz="1800">
                <a:cs typeface="Arial"/>
              </a:rPr>
              <a:t>Employees must arrange leave requests with consideration to university's core operational needs.</a:t>
            </a:r>
            <a:endParaRPr lang="en-US"/>
          </a:p>
        </p:txBody>
      </p:sp>
      <p:sp>
        <p:nvSpPr>
          <p:cNvPr id="5" name="TextBox 4">
            <a:extLst>
              <a:ext uri="{FF2B5EF4-FFF2-40B4-BE49-F238E27FC236}">
                <a16:creationId xmlns:a16="http://schemas.microsoft.com/office/drawing/2014/main" id="{6355891B-1952-4BB4-B15B-82F0EE69AD1C}"/>
              </a:ext>
            </a:extLst>
          </p:cNvPr>
          <p:cNvSpPr txBox="1"/>
          <p:nvPr/>
        </p:nvSpPr>
        <p:spPr>
          <a:xfrm>
            <a:off x="6609356" y="2481943"/>
            <a:ext cx="4845525" cy="2308324"/>
          </a:xfrm>
          <a:prstGeom prst="rect">
            <a:avLst/>
          </a:prstGeom>
          <a:noFill/>
        </p:spPr>
        <p:txBody>
          <a:bodyPr wrap="square" rtlCol="0">
            <a:spAutoFit/>
          </a:bodyPr>
          <a:lstStyle/>
          <a:p>
            <a:r>
              <a:rPr lang="en-US" sz="1800">
                <a:cs typeface="Arial"/>
              </a:rPr>
              <a:t>If need for leave time is foreseeable, employees must provide as much notice as possible, but at least 7 calendar days.</a:t>
            </a:r>
          </a:p>
          <a:p>
            <a:endParaRPr lang="en-US" sz="1800"/>
          </a:p>
          <a:p>
            <a:r>
              <a:rPr lang="en-US" sz="1800">
                <a:cs typeface="Arial"/>
              </a:rPr>
              <a:t>If the need for leave time is not foreseeable, employees must provide as much notice as reasonably possible.</a:t>
            </a:r>
            <a:endParaRPr lang="en-US"/>
          </a:p>
          <a:p>
            <a:endParaRPr lang="en-US"/>
          </a:p>
        </p:txBody>
      </p:sp>
      <p:pic>
        <p:nvPicPr>
          <p:cNvPr id="7" name="Graphic 6" descr="Checkbox Checked with solid fill">
            <a:extLst>
              <a:ext uri="{FF2B5EF4-FFF2-40B4-BE49-F238E27FC236}">
                <a16:creationId xmlns:a16="http://schemas.microsoft.com/office/drawing/2014/main" id="{D48727A0-4290-4DC8-9531-9638C9BA644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2760" y="2475362"/>
            <a:ext cx="527871" cy="527871"/>
          </a:xfrm>
          <a:prstGeom prst="rect">
            <a:avLst/>
          </a:prstGeom>
        </p:spPr>
      </p:pic>
      <p:pic>
        <p:nvPicPr>
          <p:cNvPr id="8" name="Graphic 7" descr="Checkbox Checked with solid fill">
            <a:extLst>
              <a:ext uri="{FF2B5EF4-FFF2-40B4-BE49-F238E27FC236}">
                <a16:creationId xmlns:a16="http://schemas.microsoft.com/office/drawing/2014/main" id="{2D9E713F-B8C7-41F6-9381-9B8295C67B3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32760" y="3505020"/>
            <a:ext cx="527871" cy="527871"/>
          </a:xfrm>
          <a:prstGeom prst="rect">
            <a:avLst/>
          </a:prstGeom>
        </p:spPr>
      </p:pic>
      <p:pic>
        <p:nvPicPr>
          <p:cNvPr id="9" name="Graphic 8" descr="Checkbox Checked with solid fill">
            <a:extLst>
              <a:ext uri="{FF2B5EF4-FFF2-40B4-BE49-F238E27FC236}">
                <a16:creationId xmlns:a16="http://schemas.microsoft.com/office/drawing/2014/main" id="{4535495B-AC70-4105-9EEA-B4AD82309C1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81486" y="2446032"/>
            <a:ext cx="527871" cy="527871"/>
          </a:xfrm>
          <a:prstGeom prst="rect">
            <a:avLst/>
          </a:prstGeom>
        </p:spPr>
      </p:pic>
      <p:pic>
        <p:nvPicPr>
          <p:cNvPr id="10" name="Graphic 9" descr="Checkbox Checked with solid fill">
            <a:extLst>
              <a:ext uri="{FF2B5EF4-FFF2-40B4-BE49-F238E27FC236}">
                <a16:creationId xmlns:a16="http://schemas.microsoft.com/office/drawing/2014/main" id="{5FCCB0A6-D177-4086-B511-0AA3CCE6EE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87879" y="3479650"/>
            <a:ext cx="527871" cy="527871"/>
          </a:xfrm>
          <a:prstGeom prst="rect">
            <a:avLst/>
          </a:prstGeom>
        </p:spPr>
      </p:pic>
    </p:spTree>
    <p:extLst>
      <p:ext uri="{BB962C8B-B14F-4D97-AF65-F5344CB8AC3E}">
        <p14:creationId xmlns:p14="http://schemas.microsoft.com/office/powerpoint/2010/main" val="3923723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E9F3A37-2FEB-6BF3-F4E9-65E0D6226948}"/>
              </a:ext>
            </a:extLst>
          </p:cNvPr>
          <p:cNvSpPr>
            <a:spLocks noGrp="1"/>
          </p:cNvSpPr>
          <p:nvPr>
            <p:ph type="title"/>
          </p:nvPr>
        </p:nvSpPr>
        <p:spPr>
          <a:xfrm>
            <a:off x="609600" y="152400"/>
            <a:ext cx="10058400" cy="1066800"/>
          </a:xfrm>
        </p:spPr>
        <p:txBody>
          <a:bodyPr anchor="ctr">
            <a:normAutofit/>
          </a:bodyPr>
          <a:lstStyle/>
          <a:p>
            <a:r>
              <a:rPr lang="en-US"/>
              <a:t>Process for approving leave</a:t>
            </a:r>
          </a:p>
        </p:txBody>
      </p:sp>
      <p:sp>
        <p:nvSpPr>
          <p:cNvPr id="4" name="Content Placeholder 3">
            <a:extLst>
              <a:ext uri="{FF2B5EF4-FFF2-40B4-BE49-F238E27FC236}">
                <a16:creationId xmlns:a16="http://schemas.microsoft.com/office/drawing/2014/main" id="{6D4242A2-0747-4FC2-96D8-6A4896BC04BF}"/>
              </a:ext>
            </a:extLst>
          </p:cNvPr>
          <p:cNvSpPr>
            <a:spLocks noGrp="1"/>
          </p:cNvSpPr>
          <p:nvPr>
            <p:ph idx="1"/>
          </p:nvPr>
        </p:nvSpPr>
        <p:spPr>
          <a:xfrm>
            <a:off x="1449353" y="1754155"/>
            <a:ext cx="9218647" cy="4330959"/>
          </a:xfrm>
        </p:spPr>
        <p:txBody>
          <a:bodyPr>
            <a:noAutofit/>
          </a:bodyPr>
          <a:lstStyle/>
          <a:p>
            <a:pPr marL="0" lvl="0" indent="0">
              <a:lnSpc>
                <a:spcPct val="110000"/>
              </a:lnSpc>
              <a:spcBef>
                <a:spcPts val="1200"/>
              </a:spcBef>
              <a:buNone/>
            </a:pPr>
            <a:r>
              <a:rPr lang="en-US" sz="2400"/>
              <a:t>Supervisors are expected to approve time off requests to the greatest extent possible while ensuring operational needs are met.</a:t>
            </a:r>
          </a:p>
          <a:p>
            <a:pPr marL="0" lvl="0" indent="0">
              <a:lnSpc>
                <a:spcPct val="110000"/>
              </a:lnSpc>
              <a:spcBef>
                <a:spcPts val="1200"/>
              </a:spcBef>
              <a:buNone/>
            </a:pPr>
            <a:endParaRPr lang="en-US" sz="1200"/>
          </a:p>
          <a:p>
            <a:pPr marL="0" lvl="0" indent="0">
              <a:lnSpc>
                <a:spcPct val="110000"/>
              </a:lnSpc>
              <a:spcBef>
                <a:spcPts val="1200"/>
              </a:spcBef>
              <a:buNone/>
            </a:pPr>
            <a:r>
              <a:rPr lang="en-US" sz="2400"/>
              <a:t>Supervisors must keep record of all approvals and denials.</a:t>
            </a:r>
          </a:p>
          <a:p>
            <a:pPr marL="0" lvl="0" indent="0">
              <a:lnSpc>
                <a:spcPct val="110000"/>
              </a:lnSpc>
              <a:spcBef>
                <a:spcPts val="1200"/>
              </a:spcBef>
              <a:buNone/>
            </a:pPr>
            <a:endParaRPr lang="en-US" sz="1200"/>
          </a:p>
          <a:p>
            <a:pPr marL="0" lvl="0" indent="0">
              <a:lnSpc>
                <a:spcPct val="110000"/>
              </a:lnSpc>
              <a:spcBef>
                <a:spcPts val="1200"/>
              </a:spcBef>
              <a:buNone/>
            </a:pPr>
            <a:r>
              <a:rPr lang="en-US" sz="2400"/>
              <a:t>Supervisors will be required to sign off on hourly timesheets and salaried benefit usage forms when usage occurs.</a:t>
            </a:r>
          </a:p>
        </p:txBody>
      </p:sp>
      <p:pic>
        <p:nvPicPr>
          <p:cNvPr id="6" name="Graphic 5" descr="Checkbox Checked with solid fill">
            <a:extLst>
              <a:ext uri="{FF2B5EF4-FFF2-40B4-BE49-F238E27FC236}">
                <a16:creationId xmlns:a16="http://schemas.microsoft.com/office/drawing/2014/main" id="{DB4CAFAD-EB5A-4CAB-BBBE-AA86E06FFBE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9721" y="1716832"/>
            <a:ext cx="527871" cy="527871"/>
          </a:xfrm>
          <a:prstGeom prst="rect">
            <a:avLst/>
          </a:prstGeom>
        </p:spPr>
      </p:pic>
      <p:pic>
        <p:nvPicPr>
          <p:cNvPr id="7" name="Graphic 6" descr="Checkbox Checked with solid fill">
            <a:extLst>
              <a:ext uri="{FF2B5EF4-FFF2-40B4-BE49-F238E27FC236}">
                <a16:creationId xmlns:a16="http://schemas.microsoft.com/office/drawing/2014/main" id="{4327E723-D702-4AD1-9987-868CD0B110B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9721" y="3008432"/>
            <a:ext cx="527871" cy="527871"/>
          </a:xfrm>
          <a:prstGeom prst="rect">
            <a:avLst/>
          </a:prstGeom>
        </p:spPr>
      </p:pic>
      <p:pic>
        <p:nvPicPr>
          <p:cNvPr id="8" name="Graphic 7" descr="Checkbox Checked with solid fill">
            <a:extLst>
              <a:ext uri="{FF2B5EF4-FFF2-40B4-BE49-F238E27FC236}">
                <a16:creationId xmlns:a16="http://schemas.microsoft.com/office/drawing/2014/main" id="{5F93BBFC-99E4-4C35-9A2F-FAD48D00D5E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39721" y="3919634"/>
            <a:ext cx="527871" cy="527871"/>
          </a:xfrm>
          <a:prstGeom prst="rect">
            <a:avLst/>
          </a:prstGeom>
        </p:spPr>
      </p:pic>
    </p:spTree>
    <p:extLst>
      <p:ext uri="{BB962C8B-B14F-4D97-AF65-F5344CB8AC3E}">
        <p14:creationId xmlns:p14="http://schemas.microsoft.com/office/powerpoint/2010/main" val="2510753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E9F3A37-2FEB-6BF3-F4E9-65E0D6226948}"/>
              </a:ext>
            </a:extLst>
          </p:cNvPr>
          <p:cNvSpPr>
            <a:spLocks noGrp="1"/>
          </p:cNvSpPr>
          <p:nvPr>
            <p:ph type="title"/>
          </p:nvPr>
        </p:nvSpPr>
        <p:spPr/>
        <p:txBody>
          <a:bodyPr/>
          <a:lstStyle/>
          <a:p>
            <a:r>
              <a:rPr lang="en-US">
                <a:solidFill>
                  <a:srgbClr val="FFFFFF"/>
                </a:solidFill>
                <a:ea typeface="Roboto Slab"/>
                <a:cs typeface="Arial"/>
              </a:rPr>
              <a:t>Process for approving leave</a:t>
            </a:r>
            <a:endParaRPr lang="en-US"/>
          </a:p>
        </p:txBody>
      </p:sp>
      <p:sp>
        <p:nvSpPr>
          <p:cNvPr id="4" name="Text Placeholder 3">
            <a:extLst>
              <a:ext uri="{FF2B5EF4-FFF2-40B4-BE49-F238E27FC236}">
                <a16:creationId xmlns:a16="http://schemas.microsoft.com/office/drawing/2014/main" id="{06C08AB7-E0CE-4144-9257-DDA9651FB0C6}"/>
              </a:ext>
            </a:extLst>
          </p:cNvPr>
          <p:cNvSpPr>
            <a:spLocks noGrp="1"/>
          </p:cNvSpPr>
          <p:nvPr>
            <p:ph type="body" idx="1"/>
          </p:nvPr>
        </p:nvSpPr>
        <p:spPr>
          <a:xfrm>
            <a:off x="609599" y="2212613"/>
            <a:ext cx="4680859" cy="420168"/>
          </a:xfrm>
          <a:solidFill>
            <a:schemeClr val="tx1"/>
          </a:solidFill>
        </p:spPr>
        <p:txBody>
          <a:bodyPr>
            <a:normAutofit/>
          </a:bodyPr>
          <a:lstStyle/>
          <a:p>
            <a:r>
              <a:rPr lang="en-US" sz="2000">
                <a:solidFill>
                  <a:schemeClr val="bg1"/>
                </a:solidFill>
              </a:rPr>
              <a:t>Condition #1</a:t>
            </a:r>
          </a:p>
        </p:txBody>
      </p:sp>
      <p:sp>
        <p:nvSpPr>
          <p:cNvPr id="2" name="Content Placeholder 1">
            <a:extLst>
              <a:ext uri="{FF2B5EF4-FFF2-40B4-BE49-F238E27FC236}">
                <a16:creationId xmlns:a16="http://schemas.microsoft.com/office/drawing/2014/main" id="{2CCD7996-7D90-6013-6B9D-8F6710EFD9B5}"/>
              </a:ext>
            </a:extLst>
          </p:cNvPr>
          <p:cNvSpPr>
            <a:spLocks noGrp="1"/>
          </p:cNvSpPr>
          <p:nvPr>
            <p:ph sz="half" idx="2"/>
          </p:nvPr>
        </p:nvSpPr>
        <p:spPr>
          <a:xfrm>
            <a:off x="609600" y="2723093"/>
            <a:ext cx="4680858" cy="3419832"/>
          </a:xfrm>
        </p:spPr>
        <p:txBody>
          <a:bodyPr vert="horz" lIns="91440" tIns="45720" rIns="91440" bIns="45720" rtlCol="0" anchor="t">
            <a:noAutofit/>
          </a:bodyPr>
          <a:lstStyle/>
          <a:p>
            <a:pPr marL="57150" indent="0">
              <a:buNone/>
            </a:pPr>
            <a:r>
              <a:rPr lang="en-US" sz="1400">
                <a:cs typeface="Arial"/>
              </a:rPr>
              <a:t>The employee has been notified </a:t>
            </a:r>
            <a:r>
              <a:rPr lang="en-US" sz="1400" b="1">
                <a:cs typeface="Arial"/>
              </a:rPr>
              <a:t>in writing</a:t>
            </a:r>
            <a:r>
              <a:rPr lang="en-US" sz="1400">
                <a:cs typeface="Arial"/>
              </a:rPr>
              <a:t> when such leave requests will be denied.</a:t>
            </a:r>
          </a:p>
          <a:p>
            <a:pPr>
              <a:buFont typeface="Wingdings" pitchFamily="34" charset="0"/>
              <a:buChar char="§"/>
            </a:pPr>
            <a:r>
              <a:rPr lang="en-US" sz="1400">
                <a:cs typeface="Arial"/>
              </a:rPr>
              <a:t>This can be done at the division, department or supervisor level.</a:t>
            </a:r>
            <a:endParaRPr lang="en-US" sz="1400"/>
          </a:p>
          <a:p>
            <a:pPr>
              <a:buFont typeface="Wingdings" pitchFamily="34" charset="0"/>
              <a:buChar char="§"/>
            </a:pPr>
            <a:r>
              <a:rPr lang="en-US" sz="1400">
                <a:cs typeface="Arial"/>
              </a:rPr>
              <a:t>When developing documentation consider operational necessity dates, critical events and minimum staffing levels</a:t>
            </a:r>
            <a:endParaRPr lang="en-US" sz="1400"/>
          </a:p>
          <a:p>
            <a:pPr lvl="1"/>
            <a:r>
              <a:rPr lang="en-US" sz="1400">
                <a:cs typeface="Arial"/>
              </a:rPr>
              <a:t>Can be subject to change with written notice to employees as soon as practical.</a:t>
            </a:r>
          </a:p>
          <a:p>
            <a:pPr>
              <a:buFont typeface="Wingdings" pitchFamily="34" charset="0"/>
              <a:buChar char="§"/>
            </a:pPr>
            <a:r>
              <a:rPr lang="en-US" sz="1400">
                <a:cs typeface="Arial"/>
              </a:rPr>
              <a:t>Proactively communicate this information to your team (include in departmental procedures/ handbook and onboarding processes)</a:t>
            </a:r>
            <a:endParaRPr lang="en-US" sz="1400"/>
          </a:p>
          <a:p>
            <a:pPr>
              <a:buFont typeface="Wingdings" pitchFamily="34" charset="0"/>
              <a:buChar char="§"/>
            </a:pPr>
            <a:endParaRPr lang="en-US" sz="1400"/>
          </a:p>
          <a:p>
            <a:pPr>
              <a:buFont typeface="Wingdings" pitchFamily="34" charset="0"/>
              <a:buChar char="§"/>
            </a:pPr>
            <a:endParaRPr lang="en-US" sz="1400"/>
          </a:p>
          <a:p>
            <a:pPr lvl="3"/>
            <a:endParaRPr lang="en-US" sz="1400"/>
          </a:p>
          <a:p>
            <a:endParaRPr lang="en-US" sz="1400"/>
          </a:p>
        </p:txBody>
      </p:sp>
      <p:sp>
        <p:nvSpPr>
          <p:cNvPr id="5" name="Text Placeholder 4">
            <a:extLst>
              <a:ext uri="{FF2B5EF4-FFF2-40B4-BE49-F238E27FC236}">
                <a16:creationId xmlns:a16="http://schemas.microsoft.com/office/drawing/2014/main" id="{09753C47-32FA-4682-996B-F033447A6734}"/>
              </a:ext>
            </a:extLst>
          </p:cNvPr>
          <p:cNvSpPr>
            <a:spLocks noGrp="1"/>
          </p:cNvSpPr>
          <p:nvPr>
            <p:ph type="body" sz="quarter" idx="3"/>
          </p:nvPr>
        </p:nvSpPr>
        <p:spPr>
          <a:xfrm>
            <a:off x="6186195" y="2231634"/>
            <a:ext cx="5234473" cy="420168"/>
          </a:xfrm>
          <a:solidFill>
            <a:schemeClr val="tx1"/>
          </a:solidFill>
        </p:spPr>
        <p:txBody>
          <a:bodyPr>
            <a:normAutofit/>
          </a:bodyPr>
          <a:lstStyle/>
          <a:p>
            <a:r>
              <a:rPr lang="en-US" sz="2000">
                <a:solidFill>
                  <a:schemeClr val="bg1"/>
                </a:solidFill>
              </a:rPr>
              <a:t>Condition #2</a:t>
            </a:r>
          </a:p>
        </p:txBody>
      </p:sp>
      <p:sp>
        <p:nvSpPr>
          <p:cNvPr id="6" name="Content Placeholder 5">
            <a:extLst>
              <a:ext uri="{FF2B5EF4-FFF2-40B4-BE49-F238E27FC236}">
                <a16:creationId xmlns:a16="http://schemas.microsoft.com/office/drawing/2014/main" id="{9A38D622-DC0A-480F-A571-B6BCEC3AE276}"/>
              </a:ext>
            </a:extLst>
          </p:cNvPr>
          <p:cNvSpPr>
            <a:spLocks noGrp="1"/>
          </p:cNvSpPr>
          <p:nvPr>
            <p:ph sz="quarter" idx="4"/>
          </p:nvPr>
        </p:nvSpPr>
        <p:spPr>
          <a:xfrm>
            <a:off x="6186195" y="2724231"/>
            <a:ext cx="5010539" cy="3582456"/>
          </a:xfrm>
        </p:spPr>
        <p:txBody>
          <a:bodyPr vert="horz" lIns="91440" tIns="45720" rIns="91440" bIns="45720" rtlCol="0" anchor="t">
            <a:noAutofit/>
          </a:bodyPr>
          <a:lstStyle/>
          <a:p>
            <a:pPr marL="0" indent="0">
              <a:buNone/>
            </a:pPr>
            <a:r>
              <a:rPr lang="en-US" sz="1400">
                <a:cs typeface="Arial"/>
              </a:rPr>
              <a:t>The limited circumstances for which leave may be denied are done to meet the core operational needs of the unit. Supervisors should consider the following:</a:t>
            </a:r>
          </a:p>
          <a:p>
            <a:pPr>
              <a:buFont typeface="Wingdings" pitchFamily="34" charset="0"/>
              <a:buChar char="§"/>
            </a:pPr>
            <a:r>
              <a:rPr lang="en-US" sz="1400">
                <a:cs typeface="Arial"/>
              </a:rPr>
              <a:t>Whether the unit provides a need or service critical to the health, safety or welfare of the campus community.</a:t>
            </a:r>
          </a:p>
          <a:p>
            <a:pPr>
              <a:buFont typeface="Wingdings" pitchFamily="34" charset="0"/>
              <a:buChar char="§"/>
            </a:pPr>
            <a:r>
              <a:rPr lang="en-US" sz="1400">
                <a:cs typeface="Arial"/>
              </a:rPr>
              <a:t>Whether similarly situated employees are treated the same for the purposes of reviewing, approving and denying paid leave.</a:t>
            </a:r>
          </a:p>
          <a:p>
            <a:pPr>
              <a:buFont typeface="Wingdings" pitchFamily="34" charset="0"/>
              <a:buChar char="§"/>
            </a:pPr>
            <a:r>
              <a:rPr lang="en-US" sz="1400">
                <a:cs typeface="Arial"/>
              </a:rPr>
              <a:t>Whether granting leave during a particular time-period would significantly impact the business operations due to the employer's size.</a:t>
            </a:r>
          </a:p>
          <a:p>
            <a:pPr>
              <a:buFont typeface="Wingdings" pitchFamily="34" charset="0"/>
              <a:buChar char="§"/>
            </a:pPr>
            <a:r>
              <a:rPr lang="en-US" sz="1400">
                <a:cs typeface="Arial"/>
              </a:rPr>
              <a:t>Whether the employee has adequate opportunity to use all paid leave time they are entitled to over a 12-month period.</a:t>
            </a:r>
            <a:endParaRPr lang="en-US" sz="1400"/>
          </a:p>
        </p:txBody>
      </p:sp>
      <p:sp>
        <p:nvSpPr>
          <p:cNvPr id="8" name="TextBox 7">
            <a:extLst>
              <a:ext uri="{FF2B5EF4-FFF2-40B4-BE49-F238E27FC236}">
                <a16:creationId xmlns:a16="http://schemas.microsoft.com/office/drawing/2014/main" id="{FBAC1F2E-B017-4A9E-B0A8-431E75BD708E}"/>
              </a:ext>
            </a:extLst>
          </p:cNvPr>
          <p:cNvSpPr txBox="1"/>
          <p:nvPr/>
        </p:nvSpPr>
        <p:spPr>
          <a:xfrm>
            <a:off x="609599" y="1381615"/>
            <a:ext cx="10475168" cy="707886"/>
          </a:xfrm>
          <a:prstGeom prst="rect">
            <a:avLst/>
          </a:prstGeom>
          <a:noFill/>
        </p:spPr>
        <p:txBody>
          <a:bodyPr wrap="square">
            <a:spAutoFit/>
          </a:bodyPr>
          <a:lstStyle/>
          <a:p>
            <a:r>
              <a:rPr lang="en-US" sz="2000">
                <a:cs typeface="Arial"/>
              </a:rPr>
              <a:t>Supervisors can deny an employee's State of Illinois Paid Leave benefit request under the following two conditions:</a:t>
            </a:r>
            <a:endParaRPr lang="en-US" sz="2000"/>
          </a:p>
        </p:txBody>
      </p:sp>
    </p:spTree>
    <p:extLst>
      <p:ext uri="{BB962C8B-B14F-4D97-AF65-F5344CB8AC3E}">
        <p14:creationId xmlns:p14="http://schemas.microsoft.com/office/powerpoint/2010/main" val="20155027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CCD7996-7D90-6013-6B9D-8F6710EFD9B5}"/>
              </a:ext>
            </a:extLst>
          </p:cNvPr>
          <p:cNvSpPr>
            <a:spLocks noGrp="1"/>
          </p:cNvSpPr>
          <p:nvPr>
            <p:ph idx="1"/>
          </p:nvPr>
        </p:nvSpPr>
        <p:spPr>
          <a:xfrm>
            <a:off x="609600" y="1455576"/>
            <a:ext cx="9355494" cy="4564224"/>
          </a:xfrm>
        </p:spPr>
        <p:txBody>
          <a:bodyPr vert="horz" lIns="91440" tIns="45720" rIns="91440" bIns="45720" rtlCol="0" anchor="t">
            <a:noAutofit/>
          </a:bodyPr>
          <a:lstStyle/>
          <a:p>
            <a:pPr marL="0" indent="0">
              <a:buNone/>
            </a:pPr>
            <a:r>
              <a:rPr lang="en-US" sz="2000">
                <a:cs typeface="Arial"/>
              </a:rPr>
              <a:t>If a supervisor denies an employee's State of Illinois Paid Leave benefit request: </a:t>
            </a:r>
          </a:p>
          <a:p>
            <a:pPr marL="0" indent="0">
              <a:buNone/>
            </a:pPr>
            <a:endParaRPr lang="en-US" sz="2000"/>
          </a:p>
          <a:p>
            <a:pPr>
              <a:buSzPct val="125000"/>
            </a:pPr>
            <a:r>
              <a:rPr lang="en-US" sz="2000">
                <a:cs typeface="Arial"/>
              </a:rPr>
              <a:t>They must do so in writing (communication that is or can be printed).</a:t>
            </a:r>
          </a:p>
          <a:p>
            <a:pPr lvl="1">
              <a:buFont typeface="Wingdings" pitchFamily="34" charset="0"/>
              <a:buChar char="§"/>
            </a:pPr>
            <a:r>
              <a:rPr lang="en-US" sz="2000">
                <a:cs typeface="Arial"/>
              </a:rPr>
              <a:t>Email, text message, Teams instant message.</a:t>
            </a:r>
            <a:br>
              <a:rPr lang="en-US" sz="2000">
                <a:cs typeface="Arial"/>
              </a:rPr>
            </a:br>
            <a:endParaRPr lang="en-US" sz="2000">
              <a:cs typeface="Arial"/>
            </a:endParaRPr>
          </a:p>
          <a:p>
            <a:pPr>
              <a:buSzPct val="125000"/>
            </a:pPr>
            <a:r>
              <a:rPr lang="en-US" sz="2000">
                <a:cs typeface="Arial"/>
              </a:rPr>
              <a:t>Requests cannot be denied based on non-compliance with foreseeability notice requirements alone.</a:t>
            </a:r>
          </a:p>
          <a:p>
            <a:endParaRPr lang="en-US" sz="2000">
              <a:cs typeface="Arial"/>
            </a:endParaRPr>
          </a:p>
          <a:p>
            <a:pPr>
              <a:buSzPct val="125000"/>
            </a:pPr>
            <a:r>
              <a:rPr lang="en-US" sz="2000">
                <a:cs typeface="Arial"/>
              </a:rPr>
              <a:t>Employees cannot be required to produce documentation, give a reason to justify the need for leave, or find a replacement to cover absences when using State of Illinois Paid Leave benefits.</a:t>
            </a:r>
            <a:endParaRPr lang="en-US" sz="2400"/>
          </a:p>
        </p:txBody>
      </p:sp>
      <p:sp>
        <p:nvSpPr>
          <p:cNvPr id="3" name="Title 2">
            <a:extLst>
              <a:ext uri="{FF2B5EF4-FFF2-40B4-BE49-F238E27FC236}">
                <a16:creationId xmlns:a16="http://schemas.microsoft.com/office/drawing/2014/main" id="{9E9F3A37-2FEB-6BF3-F4E9-65E0D6226948}"/>
              </a:ext>
            </a:extLst>
          </p:cNvPr>
          <p:cNvSpPr>
            <a:spLocks noGrp="1"/>
          </p:cNvSpPr>
          <p:nvPr>
            <p:ph type="title"/>
          </p:nvPr>
        </p:nvSpPr>
        <p:spPr/>
        <p:txBody>
          <a:bodyPr/>
          <a:lstStyle/>
          <a:p>
            <a:r>
              <a:rPr lang="en-US">
                <a:solidFill>
                  <a:srgbClr val="FFFFFF"/>
                </a:solidFill>
                <a:ea typeface="Roboto Slab"/>
                <a:cs typeface="Arial"/>
              </a:rPr>
              <a:t>Process for approving leave</a:t>
            </a:r>
            <a:endParaRPr lang="en-US"/>
          </a:p>
        </p:txBody>
      </p:sp>
    </p:spTree>
    <p:extLst>
      <p:ext uri="{BB962C8B-B14F-4D97-AF65-F5344CB8AC3E}">
        <p14:creationId xmlns:p14="http://schemas.microsoft.com/office/powerpoint/2010/main" val="139727990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14</Slides>
  <Notes>0</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1_Office Theme</vt:lpstr>
      <vt:lpstr>State of Illinois Paid Leave Benefit</vt:lpstr>
      <vt:lpstr>Agenda</vt:lpstr>
      <vt:lpstr>PLFAW background</vt:lpstr>
      <vt:lpstr>Overview of the new benefit at NIU</vt:lpstr>
      <vt:lpstr>Decision points for NIU’s policy </vt:lpstr>
      <vt:lpstr>Process for approving leave</vt:lpstr>
      <vt:lpstr>Process for approving leave</vt:lpstr>
      <vt:lpstr>Process for approving leave</vt:lpstr>
      <vt:lpstr>Process for approving leave</vt:lpstr>
      <vt:lpstr>Process for reporting leave</vt:lpstr>
      <vt:lpstr>Process for reporting leave</vt:lpstr>
      <vt:lpstr>Process for reporting leave</vt:lpstr>
      <vt:lpstr>Next steps for supervisors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Jennice O'Brien</dc:creator>
  <cp:revision>1</cp:revision>
  <dcterms:created xsi:type="dcterms:W3CDTF">2010-05-18T23:17:18Z</dcterms:created>
  <dcterms:modified xsi:type="dcterms:W3CDTF">2024-03-06T12:19:58Z</dcterms:modified>
</cp:coreProperties>
</file>